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4" r:id="rId1"/>
  </p:sldMasterIdLst>
  <p:notesMasterIdLst>
    <p:notesMasterId r:id="rId12"/>
  </p:notesMasterIdLst>
  <p:sldIdLst>
    <p:sldId id="256" r:id="rId2"/>
    <p:sldId id="257" r:id="rId3"/>
    <p:sldId id="261" r:id="rId4"/>
    <p:sldId id="258" r:id="rId5"/>
    <p:sldId id="308" r:id="rId6"/>
    <p:sldId id="309" r:id="rId7"/>
    <p:sldId id="262" r:id="rId8"/>
    <p:sldId id="311" r:id="rId9"/>
    <p:sldId id="307" r:id="rId10"/>
    <p:sldId id="313" r:id="rId11"/>
  </p:sldIdLst>
  <p:sldSz cx="9144000" cy="5143500" type="screen16x9"/>
  <p:notesSz cx="6858000" cy="9144000"/>
  <p:embeddedFontLst>
    <p:embeddedFont>
      <p:font typeface="Albert Sans" panose="020B0604020202020204" charset="0"/>
      <p:regular r:id="rId13"/>
      <p:bold r:id="rId14"/>
      <p:italic r:id="rId15"/>
      <p:boldItalic r:id="rId16"/>
    </p:embeddedFont>
    <p:embeddedFont>
      <p:font typeface="Albert Sans Medium" panose="020B0604020202020204" charset="0"/>
      <p:regular r:id="rId17"/>
      <p:bold r:id="rId18"/>
      <p:italic r:id="rId19"/>
      <p:boldItalic r:id="rId20"/>
    </p:embeddedFont>
    <p:embeddedFont>
      <p:font typeface="Albert Sans SemiBold" panose="020B0604020202020204" charset="0"/>
      <p:regular r:id="rId21"/>
      <p:bold r:id="rId22"/>
      <p:italic r:id="rId23"/>
      <p:boldItalic r:id="rId24"/>
    </p:embeddedFont>
    <p:embeddedFont>
      <p:font typeface="Bebas Neue" panose="020B0606020202050201" pitchFamily="3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1D660F-1066-424B-851F-4F4FA936B308}">
  <a:tblStyle styleId="{711D660F-1066-424B-851F-4F4FA936B3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111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db4142793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db4142793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db4142793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db4142793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db0444bb5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db0444bb5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3db4142793_1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3db4142793_1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315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3db4142793_1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3db4142793_1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422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db4142793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db4142793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db4142793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db4142793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577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01500" y="1171050"/>
            <a:ext cx="5541000" cy="239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1"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801500" y="3562950"/>
            <a:ext cx="5541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highlight>
                  <a:schemeClr val="dk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55300" y="236250"/>
            <a:ext cx="8633400" cy="4671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255300" y="236250"/>
            <a:ext cx="8633400" cy="4671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3672850" y="1582500"/>
            <a:ext cx="47562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3672850" y="2368500"/>
            <a:ext cx="47562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highlight>
                  <a:schemeClr val="dk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/>
          <p:nvPr/>
        </p:nvSpPr>
        <p:spPr>
          <a:xfrm>
            <a:off x="255300" y="236250"/>
            <a:ext cx="8633400" cy="4671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255300" y="236250"/>
            <a:ext cx="8633400" cy="4671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hasCustomPrompt="1"/>
          </p:nvPr>
        </p:nvSpPr>
        <p:spPr>
          <a:xfrm>
            <a:off x="944850" y="1556475"/>
            <a:ext cx="712800" cy="5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57493" y="1983675"/>
            <a:ext cx="2285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highlight>
                  <a:schemeClr val="dk1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2"/>
          </p:nvPr>
        </p:nvSpPr>
        <p:spPr>
          <a:xfrm>
            <a:off x="1657500" y="1556475"/>
            <a:ext cx="2914500" cy="5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3"/>
          </p:nvPr>
        </p:nvSpPr>
        <p:spPr>
          <a:xfrm>
            <a:off x="715100" y="535000"/>
            <a:ext cx="7713900" cy="54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>
                <a:solidFill>
                  <a:schemeClr val="accent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bert Sans Medium"/>
              <a:buNone/>
              <a:defRPr sz="3500">
                <a:solidFill>
                  <a:schemeClr val="accent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4" hasCustomPrompt="1"/>
          </p:nvPr>
        </p:nvSpPr>
        <p:spPr>
          <a:xfrm>
            <a:off x="4572025" y="1556475"/>
            <a:ext cx="712800" cy="5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5"/>
          </p:nvPr>
        </p:nvSpPr>
        <p:spPr>
          <a:xfrm>
            <a:off x="5284643" y="1983675"/>
            <a:ext cx="2285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highlight>
                  <a:schemeClr val="dk1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6"/>
          </p:nvPr>
        </p:nvSpPr>
        <p:spPr>
          <a:xfrm>
            <a:off x="5284650" y="1556475"/>
            <a:ext cx="2914500" cy="5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7" hasCustomPrompt="1"/>
          </p:nvPr>
        </p:nvSpPr>
        <p:spPr>
          <a:xfrm>
            <a:off x="944850" y="3024425"/>
            <a:ext cx="712800" cy="5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8"/>
          </p:nvPr>
        </p:nvSpPr>
        <p:spPr>
          <a:xfrm>
            <a:off x="1657493" y="3451625"/>
            <a:ext cx="2285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highlight>
                  <a:schemeClr val="dk1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9"/>
          </p:nvPr>
        </p:nvSpPr>
        <p:spPr>
          <a:xfrm>
            <a:off x="1657500" y="3024425"/>
            <a:ext cx="2914500" cy="5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3" hasCustomPrompt="1"/>
          </p:nvPr>
        </p:nvSpPr>
        <p:spPr>
          <a:xfrm>
            <a:off x="4572025" y="3024425"/>
            <a:ext cx="712800" cy="5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1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4"/>
          </p:nvPr>
        </p:nvSpPr>
        <p:spPr>
          <a:xfrm>
            <a:off x="5284643" y="3451625"/>
            <a:ext cx="2285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highlight>
                  <a:schemeClr val="dk1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5"/>
          </p:nvPr>
        </p:nvSpPr>
        <p:spPr>
          <a:xfrm>
            <a:off x="5284650" y="3024425"/>
            <a:ext cx="2914500" cy="5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/>
          <p:nvPr/>
        </p:nvSpPr>
        <p:spPr>
          <a:xfrm rot="10800000">
            <a:off x="255300" y="236250"/>
            <a:ext cx="8633400" cy="4671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2556450" y="3020700"/>
            <a:ext cx="4031100" cy="5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"/>
          </p:nvPr>
        </p:nvSpPr>
        <p:spPr>
          <a:xfrm>
            <a:off x="1458150" y="1678800"/>
            <a:ext cx="6227700" cy="13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dk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/>
          <p:cNvPicPr preferRelativeResize="0"/>
          <p:nvPr/>
        </p:nvPicPr>
        <p:blipFill rotWithShape="1">
          <a:blip r:embed="rId2">
            <a:alphaModFix/>
          </a:blip>
          <a:srcRect l="9395" b="9395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/>
          <p:nvPr/>
        </p:nvSpPr>
        <p:spPr>
          <a:xfrm rot="10800000">
            <a:off x="255300" y="236250"/>
            <a:ext cx="8633400" cy="4671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 rotWithShape="1">
          <a:blip r:embed="rId2">
            <a:alphaModFix/>
          </a:blip>
          <a:srcRect l="9395" b="939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/>
          <p:nvPr/>
        </p:nvSpPr>
        <p:spPr>
          <a:xfrm>
            <a:off x="255300" y="236250"/>
            <a:ext cx="8633400" cy="4671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lbert Sans"/>
              <a:buNone/>
              <a:defRPr sz="31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lbert Sans"/>
              <a:buNone/>
              <a:defRPr sz="31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lbert Sans"/>
              <a:buNone/>
              <a:defRPr sz="31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lbert Sans"/>
              <a:buNone/>
              <a:defRPr sz="31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lbert Sans"/>
              <a:buNone/>
              <a:defRPr sz="31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lbert Sans"/>
              <a:buNone/>
              <a:defRPr sz="31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lbert Sans"/>
              <a:buNone/>
              <a:defRPr sz="31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lbert Sans"/>
              <a:buNone/>
              <a:defRPr sz="31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lbert Sans"/>
              <a:buNone/>
              <a:defRPr sz="31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Char char="●"/>
              <a:defRPr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Char char="○"/>
              <a:defRPr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Char char="■"/>
              <a:defRPr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Char char="●"/>
              <a:defRPr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Char char="○"/>
              <a:defRPr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Char char="■"/>
              <a:defRPr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Char char="●"/>
              <a:defRPr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Char char="○"/>
              <a:defRPr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Char char="■"/>
              <a:defRPr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59" r:id="rId5"/>
    <p:sldLayoutId id="2147483660" r:id="rId6"/>
    <p:sldLayoutId id="2147483670" r:id="rId7"/>
    <p:sldLayoutId id="214748367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9F0AEE3-5814-36DF-0A90-DA2CE8ADD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7623" y="-4461806"/>
            <a:ext cx="9782978" cy="146744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A929A7B-16AE-8599-DAF4-315B41903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43" y="169359"/>
            <a:ext cx="3999123" cy="1812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99;p51">
            <a:extLst>
              <a:ext uri="{FF2B5EF4-FFF2-40B4-BE49-F238E27FC236}">
                <a16:creationId xmlns:a16="http://schemas.microsoft.com/office/drawing/2014/main" id="{97997D05-58F6-0EB4-64AD-2FFE50B6476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3729" r="23724"/>
          <a:stretch/>
        </p:blipFill>
        <p:spPr>
          <a:xfrm>
            <a:off x="466293" y="426776"/>
            <a:ext cx="2685809" cy="340758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Google Shape;1025;p52">
            <a:extLst>
              <a:ext uri="{FF2B5EF4-FFF2-40B4-BE49-F238E27FC236}">
                <a16:creationId xmlns:a16="http://schemas.microsoft.com/office/drawing/2014/main" id="{D6341AD2-DE60-5124-A63F-67E0BA5F63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763" t="11237" r="26577"/>
          <a:stretch/>
        </p:blipFill>
        <p:spPr>
          <a:xfrm>
            <a:off x="3350281" y="453122"/>
            <a:ext cx="2532851" cy="34329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Google Shape;1067;p54">
            <a:extLst>
              <a:ext uri="{FF2B5EF4-FFF2-40B4-BE49-F238E27FC236}">
                <a16:creationId xmlns:a16="http://schemas.microsoft.com/office/drawing/2014/main" id="{63076135-E28D-5499-CB39-E4B8861E40B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9588" r="17865"/>
          <a:stretch/>
        </p:blipFill>
        <p:spPr>
          <a:xfrm>
            <a:off x="6081312" y="426775"/>
            <a:ext cx="2685809" cy="340758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" name="Google Shape;1074;p54">
            <a:extLst>
              <a:ext uri="{FF2B5EF4-FFF2-40B4-BE49-F238E27FC236}">
                <a16:creationId xmlns:a16="http://schemas.microsoft.com/office/drawing/2014/main" id="{B8830928-46ED-A121-4E3A-CD4F6F371B3E}"/>
              </a:ext>
            </a:extLst>
          </p:cNvPr>
          <p:cNvSpPr txBox="1">
            <a:spLocks/>
          </p:cNvSpPr>
          <p:nvPr/>
        </p:nvSpPr>
        <p:spPr>
          <a:xfrm>
            <a:off x="1222421" y="3930110"/>
            <a:ext cx="1474270" cy="90551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22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s-HN" sz="7200" dirty="0"/>
              <a:t>V</a:t>
            </a:r>
          </a:p>
        </p:txBody>
      </p:sp>
      <p:sp>
        <p:nvSpPr>
          <p:cNvPr id="7" name="Google Shape;1074;p54">
            <a:extLst>
              <a:ext uri="{FF2B5EF4-FFF2-40B4-BE49-F238E27FC236}">
                <a16:creationId xmlns:a16="http://schemas.microsoft.com/office/drawing/2014/main" id="{86065AEE-D085-563D-12AE-C1C385101CC5}"/>
              </a:ext>
            </a:extLst>
          </p:cNvPr>
          <p:cNvSpPr txBox="1">
            <a:spLocks/>
          </p:cNvSpPr>
          <p:nvPr/>
        </p:nvSpPr>
        <p:spPr>
          <a:xfrm>
            <a:off x="3879571" y="3930110"/>
            <a:ext cx="1474270" cy="90551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22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s-HN" sz="7200" dirty="0"/>
              <a:t>W</a:t>
            </a:r>
          </a:p>
        </p:txBody>
      </p:sp>
      <p:sp>
        <p:nvSpPr>
          <p:cNvPr id="8" name="Google Shape;1074;p54">
            <a:extLst>
              <a:ext uri="{FF2B5EF4-FFF2-40B4-BE49-F238E27FC236}">
                <a16:creationId xmlns:a16="http://schemas.microsoft.com/office/drawing/2014/main" id="{3BEA4576-91FA-6FF5-A7BA-D1835C20560E}"/>
              </a:ext>
            </a:extLst>
          </p:cNvPr>
          <p:cNvSpPr txBox="1">
            <a:spLocks/>
          </p:cNvSpPr>
          <p:nvPr/>
        </p:nvSpPr>
        <p:spPr>
          <a:xfrm>
            <a:off x="6687081" y="3886042"/>
            <a:ext cx="1474270" cy="90551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22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s-HN" sz="72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357394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772100" y="1183861"/>
            <a:ext cx="7713900" cy="54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Integrantes del Grupo:</a:t>
            </a:r>
            <a:endParaRPr dirty="0"/>
          </a:p>
        </p:txBody>
      </p:sp>
      <p:sp>
        <p:nvSpPr>
          <p:cNvPr id="213" name="Google Shape;213;p30"/>
          <p:cNvSpPr txBox="1"/>
          <p:nvPr/>
        </p:nvSpPr>
        <p:spPr>
          <a:xfrm>
            <a:off x="427850" y="2009564"/>
            <a:ext cx="7777870" cy="1721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HN" sz="1600" b="1" dirty="0">
                <a:solidFill>
                  <a:schemeClr val="accent1"/>
                </a:solidFill>
                <a:highlight>
                  <a:schemeClr val="dk1"/>
                </a:highlight>
                <a:latin typeface="Albert Sans"/>
                <a:ea typeface="Albert Sans"/>
                <a:cs typeface="Albert Sans"/>
                <a:sym typeface="Albert Sans"/>
              </a:rPr>
              <a:t>Deysi Melissa Ortiz Maradiaga – 201910110150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HN" sz="1600" b="1" dirty="0">
              <a:solidFill>
                <a:schemeClr val="accent1"/>
              </a:solidFill>
              <a:highlight>
                <a:schemeClr val="dk1"/>
              </a:highlight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HN" sz="1600" b="1" dirty="0">
                <a:solidFill>
                  <a:schemeClr val="accent1"/>
                </a:solidFill>
                <a:highlight>
                  <a:schemeClr val="dk1"/>
                </a:highlight>
                <a:latin typeface="Albert Sans"/>
                <a:ea typeface="Albert Sans"/>
                <a:cs typeface="Albert Sans"/>
                <a:sym typeface="Albert Sans"/>
              </a:rPr>
              <a:t>Estefany Alejandra Cruz García – 202010110186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HN" sz="1600" b="1" dirty="0">
              <a:solidFill>
                <a:schemeClr val="accent1"/>
              </a:solidFill>
              <a:highlight>
                <a:schemeClr val="dk1"/>
              </a:highlight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HN" sz="1600" b="1" dirty="0">
                <a:solidFill>
                  <a:schemeClr val="accent1"/>
                </a:solidFill>
                <a:highlight>
                  <a:schemeClr val="dk1"/>
                </a:highlight>
                <a:latin typeface="Albert Sans"/>
                <a:ea typeface="Albert Sans"/>
                <a:cs typeface="Albert Sans"/>
                <a:sym typeface="Albert Sans"/>
              </a:rPr>
              <a:t>Rafael Alejandro Calix Jimenez-201930130010</a:t>
            </a:r>
          </a:p>
        </p:txBody>
      </p:sp>
      <p:pic>
        <p:nvPicPr>
          <p:cNvPr id="220" name="Imagen 21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5B62C2C9-BC36-F546-5AD9-14F0711C1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49" y="3940712"/>
            <a:ext cx="2191973" cy="9932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>
            <a:spLocks noGrp="1"/>
          </p:cNvSpPr>
          <p:nvPr>
            <p:ph type="title"/>
          </p:nvPr>
        </p:nvSpPr>
        <p:spPr>
          <a:xfrm>
            <a:off x="3459355" y="1059944"/>
            <a:ext cx="47562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sp>
        <p:nvSpPr>
          <p:cNvPr id="291" name="Google Shape;291;p34"/>
          <p:cNvSpPr txBox="1">
            <a:spLocks noGrp="1"/>
          </p:cNvSpPr>
          <p:nvPr>
            <p:ph type="subTitle" idx="1"/>
          </p:nvPr>
        </p:nvSpPr>
        <p:spPr>
          <a:xfrm>
            <a:off x="3216904" y="2204084"/>
            <a:ext cx="5587477" cy="20302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"AT-LESHO" es un proyecto de Inteligencia Artificial que tiene como objetivo desarrollar un traductor de Lengua de Señas Hondureñas, utilizando video como entrada para capturar las imágenes en tiempo real y realizar la detección de imágenes en el video. El sistema puede traducir las señas en tiempo real y mostrar la traducción correspondiente.</a:t>
            </a:r>
          </a:p>
        </p:txBody>
      </p:sp>
      <p:sp>
        <p:nvSpPr>
          <p:cNvPr id="292" name="Google Shape;292;p34"/>
          <p:cNvSpPr/>
          <p:nvPr/>
        </p:nvSpPr>
        <p:spPr>
          <a:xfrm>
            <a:off x="913767" y="3341966"/>
            <a:ext cx="1109100" cy="1109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94" name="Google Shape;294;p34"/>
          <p:cNvGrpSpPr/>
          <p:nvPr/>
        </p:nvGrpSpPr>
        <p:grpSpPr>
          <a:xfrm>
            <a:off x="1108029" y="3232719"/>
            <a:ext cx="720576" cy="1327594"/>
            <a:chOff x="3980136" y="2429993"/>
            <a:chExt cx="720576" cy="1327594"/>
          </a:xfrm>
        </p:grpSpPr>
        <p:sp>
          <p:nvSpPr>
            <p:cNvPr id="295" name="Google Shape;295;p34"/>
            <p:cNvSpPr/>
            <p:nvPr/>
          </p:nvSpPr>
          <p:spPr>
            <a:xfrm>
              <a:off x="3980136" y="2429993"/>
              <a:ext cx="720519" cy="1327594"/>
            </a:xfrm>
            <a:custGeom>
              <a:avLst/>
              <a:gdLst/>
              <a:ahLst/>
              <a:cxnLst/>
              <a:rect l="l" t="t" r="r" b="b"/>
              <a:pathLst>
                <a:path w="10486" h="19321" extrusionOk="0">
                  <a:moveTo>
                    <a:pt x="2614" y="6556"/>
                  </a:moveTo>
                  <a:cubicBezTo>
                    <a:pt x="2604" y="6579"/>
                    <a:pt x="2587" y="6600"/>
                    <a:pt x="2568" y="6618"/>
                  </a:cubicBezTo>
                  <a:cubicBezTo>
                    <a:pt x="2587" y="6600"/>
                    <a:pt x="2602" y="6579"/>
                    <a:pt x="2614" y="6556"/>
                  </a:cubicBezTo>
                  <a:close/>
                  <a:moveTo>
                    <a:pt x="4969" y="1"/>
                  </a:moveTo>
                  <a:cubicBezTo>
                    <a:pt x="4614" y="1"/>
                    <a:pt x="4441" y="171"/>
                    <a:pt x="4475" y="675"/>
                  </a:cubicBezTo>
                  <a:cubicBezTo>
                    <a:pt x="4494" y="958"/>
                    <a:pt x="4551" y="1237"/>
                    <a:pt x="4605" y="1516"/>
                  </a:cubicBezTo>
                  <a:cubicBezTo>
                    <a:pt x="4760" y="2318"/>
                    <a:pt x="4808" y="3123"/>
                    <a:pt x="4722" y="3937"/>
                  </a:cubicBezTo>
                  <a:cubicBezTo>
                    <a:pt x="4670" y="4433"/>
                    <a:pt x="4631" y="4930"/>
                    <a:pt x="4575" y="5425"/>
                  </a:cubicBezTo>
                  <a:cubicBezTo>
                    <a:pt x="4548" y="5664"/>
                    <a:pt x="4505" y="5901"/>
                    <a:pt x="4406" y="6145"/>
                  </a:cubicBezTo>
                  <a:cubicBezTo>
                    <a:pt x="4281" y="6115"/>
                    <a:pt x="4169" y="6088"/>
                    <a:pt x="4056" y="6060"/>
                  </a:cubicBezTo>
                  <a:cubicBezTo>
                    <a:pt x="3891" y="6017"/>
                    <a:pt x="3726" y="5993"/>
                    <a:pt x="3563" y="5993"/>
                  </a:cubicBezTo>
                  <a:cubicBezTo>
                    <a:pt x="3352" y="5993"/>
                    <a:pt x="3142" y="6034"/>
                    <a:pt x="2937" y="6126"/>
                  </a:cubicBezTo>
                  <a:cubicBezTo>
                    <a:pt x="2698" y="6232"/>
                    <a:pt x="2553" y="6417"/>
                    <a:pt x="2493" y="6673"/>
                  </a:cubicBezTo>
                  <a:cubicBezTo>
                    <a:pt x="2497" y="6670"/>
                    <a:pt x="2500" y="6667"/>
                    <a:pt x="2503" y="6666"/>
                  </a:cubicBezTo>
                  <a:lnTo>
                    <a:pt x="2503" y="6666"/>
                  </a:lnTo>
                  <a:lnTo>
                    <a:pt x="2452" y="6753"/>
                  </a:lnTo>
                  <a:lnTo>
                    <a:pt x="2455" y="6754"/>
                  </a:lnTo>
                  <a:cubicBezTo>
                    <a:pt x="2374" y="6729"/>
                    <a:pt x="2290" y="6708"/>
                    <a:pt x="2204" y="6690"/>
                  </a:cubicBezTo>
                  <a:cubicBezTo>
                    <a:pt x="2108" y="6671"/>
                    <a:pt x="2012" y="6661"/>
                    <a:pt x="1917" y="6661"/>
                  </a:cubicBezTo>
                  <a:cubicBezTo>
                    <a:pt x="1828" y="6661"/>
                    <a:pt x="1740" y="6670"/>
                    <a:pt x="1651" y="6690"/>
                  </a:cubicBezTo>
                  <a:cubicBezTo>
                    <a:pt x="1261" y="6778"/>
                    <a:pt x="911" y="6963"/>
                    <a:pt x="560" y="7145"/>
                  </a:cubicBezTo>
                  <a:cubicBezTo>
                    <a:pt x="495" y="7179"/>
                    <a:pt x="422" y="7230"/>
                    <a:pt x="392" y="7292"/>
                  </a:cubicBezTo>
                  <a:cubicBezTo>
                    <a:pt x="293" y="7503"/>
                    <a:pt x="192" y="7719"/>
                    <a:pt x="128" y="7943"/>
                  </a:cubicBezTo>
                  <a:cubicBezTo>
                    <a:pt x="14" y="8331"/>
                    <a:pt x="0" y="8735"/>
                    <a:pt x="15" y="9137"/>
                  </a:cubicBezTo>
                  <a:cubicBezTo>
                    <a:pt x="39" y="9844"/>
                    <a:pt x="98" y="10548"/>
                    <a:pt x="215" y="11245"/>
                  </a:cubicBezTo>
                  <a:cubicBezTo>
                    <a:pt x="330" y="11937"/>
                    <a:pt x="583" y="12566"/>
                    <a:pt x="1045" y="13098"/>
                  </a:cubicBezTo>
                  <a:cubicBezTo>
                    <a:pt x="1231" y="13311"/>
                    <a:pt x="1438" y="13506"/>
                    <a:pt x="1622" y="13694"/>
                  </a:cubicBezTo>
                  <a:cubicBezTo>
                    <a:pt x="1658" y="13877"/>
                    <a:pt x="1706" y="14050"/>
                    <a:pt x="1724" y="14225"/>
                  </a:cubicBezTo>
                  <a:cubicBezTo>
                    <a:pt x="1783" y="14803"/>
                    <a:pt x="1850" y="15382"/>
                    <a:pt x="1880" y="15963"/>
                  </a:cubicBezTo>
                  <a:cubicBezTo>
                    <a:pt x="1924" y="16848"/>
                    <a:pt x="1937" y="17735"/>
                    <a:pt x="1964" y="18621"/>
                  </a:cubicBezTo>
                  <a:cubicBezTo>
                    <a:pt x="1964" y="18635"/>
                    <a:pt x="1967" y="18648"/>
                    <a:pt x="1966" y="18662"/>
                  </a:cubicBezTo>
                  <a:cubicBezTo>
                    <a:pt x="1960" y="18783"/>
                    <a:pt x="2020" y="18861"/>
                    <a:pt x="2126" y="18903"/>
                  </a:cubicBezTo>
                  <a:cubicBezTo>
                    <a:pt x="2256" y="18953"/>
                    <a:pt x="2388" y="18995"/>
                    <a:pt x="2518" y="19041"/>
                  </a:cubicBezTo>
                  <a:cubicBezTo>
                    <a:pt x="2940" y="19187"/>
                    <a:pt x="3376" y="19268"/>
                    <a:pt x="3817" y="19307"/>
                  </a:cubicBezTo>
                  <a:cubicBezTo>
                    <a:pt x="3921" y="19316"/>
                    <a:pt x="4023" y="19320"/>
                    <a:pt x="4125" y="19320"/>
                  </a:cubicBezTo>
                  <a:cubicBezTo>
                    <a:pt x="4768" y="19320"/>
                    <a:pt x="5385" y="19153"/>
                    <a:pt x="5990" y="18930"/>
                  </a:cubicBezTo>
                  <a:cubicBezTo>
                    <a:pt x="6398" y="18780"/>
                    <a:pt x="6727" y="18522"/>
                    <a:pt x="6977" y="18168"/>
                  </a:cubicBezTo>
                  <a:cubicBezTo>
                    <a:pt x="7034" y="18089"/>
                    <a:pt x="7073" y="17991"/>
                    <a:pt x="7144" y="17931"/>
                  </a:cubicBezTo>
                  <a:cubicBezTo>
                    <a:pt x="7270" y="17822"/>
                    <a:pt x="7294" y="17690"/>
                    <a:pt x="7277" y="17538"/>
                  </a:cubicBezTo>
                  <a:cubicBezTo>
                    <a:pt x="7270" y="17475"/>
                    <a:pt x="7264" y="17414"/>
                    <a:pt x="7259" y="17352"/>
                  </a:cubicBezTo>
                  <a:cubicBezTo>
                    <a:pt x="7222" y="16840"/>
                    <a:pt x="7201" y="16329"/>
                    <a:pt x="7144" y="15820"/>
                  </a:cubicBezTo>
                  <a:cubicBezTo>
                    <a:pt x="7069" y="15143"/>
                    <a:pt x="7048" y="14465"/>
                    <a:pt x="7055" y="13785"/>
                  </a:cubicBezTo>
                  <a:cubicBezTo>
                    <a:pt x="7058" y="13557"/>
                    <a:pt x="7072" y="13326"/>
                    <a:pt x="7045" y="13101"/>
                  </a:cubicBezTo>
                  <a:cubicBezTo>
                    <a:pt x="7025" y="12926"/>
                    <a:pt x="7078" y="12807"/>
                    <a:pt x="7208" y="12707"/>
                  </a:cubicBezTo>
                  <a:cubicBezTo>
                    <a:pt x="7246" y="12677"/>
                    <a:pt x="7283" y="12645"/>
                    <a:pt x="7321" y="12615"/>
                  </a:cubicBezTo>
                  <a:cubicBezTo>
                    <a:pt x="7705" y="12290"/>
                    <a:pt x="7996" y="11902"/>
                    <a:pt x="8122" y="11406"/>
                  </a:cubicBezTo>
                  <a:cubicBezTo>
                    <a:pt x="8161" y="11259"/>
                    <a:pt x="8209" y="11113"/>
                    <a:pt x="8241" y="10965"/>
                  </a:cubicBezTo>
                  <a:cubicBezTo>
                    <a:pt x="8358" y="10438"/>
                    <a:pt x="8469" y="9910"/>
                    <a:pt x="8578" y="9391"/>
                  </a:cubicBezTo>
                  <a:cubicBezTo>
                    <a:pt x="8272" y="8722"/>
                    <a:pt x="8034" y="8031"/>
                    <a:pt x="7828" y="7304"/>
                  </a:cubicBezTo>
                  <a:cubicBezTo>
                    <a:pt x="7968" y="7238"/>
                    <a:pt x="8086" y="7184"/>
                    <a:pt x="8202" y="7124"/>
                  </a:cubicBezTo>
                  <a:cubicBezTo>
                    <a:pt x="8373" y="7034"/>
                    <a:pt x="8548" y="6948"/>
                    <a:pt x="8712" y="6844"/>
                  </a:cubicBezTo>
                  <a:cubicBezTo>
                    <a:pt x="8970" y="6682"/>
                    <a:pt x="9216" y="6502"/>
                    <a:pt x="9473" y="6339"/>
                  </a:cubicBezTo>
                  <a:cubicBezTo>
                    <a:pt x="9899" y="6069"/>
                    <a:pt x="10187" y="5688"/>
                    <a:pt x="10388" y="5235"/>
                  </a:cubicBezTo>
                  <a:cubicBezTo>
                    <a:pt x="10479" y="5029"/>
                    <a:pt x="10485" y="4819"/>
                    <a:pt x="10403" y="4609"/>
                  </a:cubicBezTo>
                  <a:cubicBezTo>
                    <a:pt x="10328" y="4418"/>
                    <a:pt x="10152" y="4294"/>
                    <a:pt x="9949" y="4294"/>
                  </a:cubicBezTo>
                  <a:cubicBezTo>
                    <a:pt x="9944" y="4294"/>
                    <a:pt x="9939" y="4294"/>
                    <a:pt x="9935" y="4294"/>
                  </a:cubicBezTo>
                  <a:cubicBezTo>
                    <a:pt x="9867" y="4295"/>
                    <a:pt x="9795" y="4307"/>
                    <a:pt x="9732" y="4331"/>
                  </a:cubicBezTo>
                  <a:cubicBezTo>
                    <a:pt x="9476" y="4433"/>
                    <a:pt x="9224" y="4546"/>
                    <a:pt x="8967" y="4649"/>
                  </a:cubicBezTo>
                  <a:cubicBezTo>
                    <a:pt x="8401" y="4877"/>
                    <a:pt x="7836" y="5101"/>
                    <a:pt x="7270" y="5326"/>
                  </a:cubicBezTo>
                  <a:cubicBezTo>
                    <a:pt x="7232" y="5341"/>
                    <a:pt x="7192" y="5350"/>
                    <a:pt x="7144" y="5364"/>
                  </a:cubicBezTo>
                  <a:cubicBezTo>
                    <a:pt x="6992" y="5181"/>
                    <a:pt x="6853" y="4981"/>
                    <a:pt x="6592" y="4960"/>
                  </a:cubicBezTo>
                  <a:cubicBezTo>
                    <a:pt x="6587" y="4885"/>
                    <a:pt x="6583" y="4829"/>
                    <a:pt x="6583" y="4775"/>
                  </a:cubicBezTo>
                  <a:cubicBezTo>
                    <a:pt x="6583" y="4373"/>
                    <a:pt x="6587" y="3971"/>
                    <a:pt x="6581" y="3569"/>
                  </a:cubicBezTo>
                  <a:cubicBezTo>
                    <a:pt x="6575" y="3266"/>
                    <a:pt x="6556" y="2961"/>
                    <a:pt x="6539" y="2657"/>
                  </a:cubicBezTo>
                  <a:cubicBezTo>
                    <a:pt x="6524" y="2373"/>
                    <a:pt x="6508" y="2090"/>
                    <a:pt x="6487" y="1808"/>
                  </a:cubicBezTo>
                  <a:cubicBezTo>
                    <a:pt x="6455" y="1423"/>
                    <a:pt x="6338" y="1065"/>
                    <a:pt x="6185" y="711"/>
                  </a:cubicBezTo>
                  <a:cubicBezTo>
                    <a:pt x="5974" y="226"/>
                    <a:pt x="5571" y="52"/>
                    <a:pt x="5096" y="7"/>
                  </a:cubicBezTo>
                  <a:cubicBezTo>
                    <a:pt x="5051" y="3"/>
                    <a:pt x="5009" y="1"/>
                    <a:pt x="4969" y="1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" name="Google Shape;296;p34"/>
            <p:cNvGrpSpPr/>
            <p:nvPr/>
          </p:nvGrpSpPr>
          <p:grpSpPr>
            <a:xfrm>
              <a:off x="3980192" y="2430028"/>
              <a:ext cx="720519" cy="1327525"/>
              <a:chOff x="3028500" y="1940475"/>
              <a:chExt cx="262150" cy="483000"/>
            </a:xfrm>
          </p:grpSpPr>
          <p:sp>
            <p:nvSpPr>
              <p:cNvPr id="297" name="Google Shape;297;p34"/>
              <p:cNvSpPr/>
              <p:nvPr/>
            </p:nvSpPr>
            <p:spPr>
              <a:xfrm>
                <a:off x="3089800" y="2050725"/>
                <a:ext cx="198000" cy="197700"/>
              </a:xfrm>
              <a:custGeom>
                <a:avLst/>
                <a:gdLst/>
                <a:ahLst/>
                <a:cxnLst/>
                <a:rect l="l" t="t" r="r" b="b"/>
                <a:pathLst>
                  <a:path w="7920" h="7908" extrusionOk="0">
                    <a:moveTo>
                      <a:pt x="2659" y="2354"/>
                    </a:moveTo>
                    <a:cubicBezTo>
                      <a:pt x="2821" y="2414"/>
                      <a:pt x="2866" y="2536"/>
                      <a:pt x="2886" y="2674"/>
                    </a:cubicBezTo>
                    <a:cubicBezTo>
                      <a:pt x="2871" y="2681"/>
                      <a:pt x="2854" y="2689"/>
                      <a:pt x="2839" y="2695"/>
                    </a:cubicBezTo>
                    <a:cubicBezTo>
                      <a:pt x="2779" y="2582"/>
                      <a:pt x="2719" y="2468"/>
                      <a:pt x="2659" y="2354"/>
                    </a:cubicBezTo>
                    <a:close/>
                    <a:moveTo>
                      <a:pt x="7481" y="1"/>
                    </a:moveTo>
                    <a:cubicBezTo>
                      <a:pt x="7440" y="1"/>
                      <a:pt x="7397" y="6"/>
                      <a:pt x="7353" y="18"/>
                    </a:cubicBezTo>
                    <a:cubicBezTo>
                      <a:pt x="7194" y="61"/>
                      <a:pt x="7037" y="123"/>
                      <a:pt x="6884" y="187"/>
                    </a:cubicBezTo>
                    <a:cubicBezTo>
                      <a:pt x="6029" y="543"/>
                      <a:pt x="5174" y="906"/>
                      <a:pt x="4317" y="1260"/>
                    </a:cubicBezTo>
                    <a:cubicBezTo>
                      <a:pt x="4152" y="1328"/>
                      <a:pt x="3977" y="1370"/>
                      <a:pt x="3804" y="1421"/>
                    </a:cubicBezTo>
                    <a:cubicBezTo>
                      <a:pt x="3565" y="1491"/>
                      <a:pt x="3325" y="1557"/>
                      <a:pt x="3087" y="1629"/>
                    </a:cubicBezTo>
                    <a:cubicBezTo>
                      <a:pt x="2794" y="1715"/>
                      <a:pt x="2503" y="1802"/>
                      <a:pt x="2212" y="1895"/>
                    </a:cubicBezTo>
                    <a:cubicBezTo>
                      <a:pt x="2185" y="1903"/>
                      <a:pt x="2159" y="1907"/>
                      <a:pt x="2134" y="1907"/>
                    </a:cubicBezTo>
                    <a:cubicBezTo>
                      <a:pt x="2088" y="1907"/>
                      <a:pt x="2044" y="1895"/>
                      <a:pt x="1995" y="1881"/>
                    </a:cubicBezTo>
                    <a:cubicBezTo>
                      <a:pt x="1735" y="1811"/>
                      <a:pt x="1472" y="1740"/>
                      <a:pt x="1207" y="1704"/>
                    </a:cubicBezTo>
                    <a:cubicBezTo>
                      <a:pt x="1168" y="1699"/>
                      <a:pt x="1129" y="1697"/>
                      <a:pt x="1090" y="1697"/>
                    </a:cubicBezTo>
                    <a:cubicBezTo>
                      <a:pt x="965" y="1697"/>
                      <a:pt x="836" y="1719"/>
                      <a:pt x="713" y="1743"/>
                    </a:cubicBezTo>
                    <a:cubicBezTo>
                      <a:pt x="473" y="1791"/>
                      <a:pt x="280" y="1919"/>
                      <a:pt x="162" y="2145"/>
                    </a:cubicBezTo>
                    <a:cubicBezTo>
                      <a:pt x="140" y="2190"/>
                      <a:pt x="99" y="2226"/>
                      <a:pt x="51" y="2255"/>
                    </a:cubicBezTo>
                    <a:lnTo>
                      <a:pt x="0" y="2342"/>
                    </a:lnTo>
                    <a:cubicBezTo>
                      <a:pt x="515" y="2497"/>
                      <a:pt x="955" y="2792"/>
                      <a:pt x="1366" y="3140"/>
                    </a:cubicBezTo>
                    <a:cubicBezTo>
                      <a:pt x="1613" y="3352"/>
                      <a:pt x="1855" y="3569"/>
                      <a:pt x="2104" y="3779"/>
                    </a:cubicBezTo>
                    <a:cubicBezTo>
                      <a:pt x="2245" y="3898"/>
                      <a:pt x="2358" y="4034"/>
                      <a:pt x="2434" y="4201"/>
                    </a:cubicBezTo>
                    <a:cubicBezTo>
                      <a:pt x="2479" y="4303"/>
                      <a:pt x="2530" y="4401"/>
                      <a:pt x="2577" y="4503"/>
                    </a:cubicBezTo>
                    <a:cubicBezTo>
                      <a:pt x="2752" y="4897"/>
                      <a:pt x="2758" y="4897"/>
                      <a:pt x="2703" y="5320"/>
                    </a:cubicBezTo>
                    <a:cubicBezTo>
                      <a:pt x="2668" y="5580"/>
                      <a:pt x="2610" y="5836"/>
                      <a:pt x="2565" y="6096"/>
                    </a:cubicBezTo>
                    <a:cubicBezTo>
                      <a:pt x="2553" y="6156"/>
                      <a:pt x="2539" y="6219"/>
                      <a:pt x="2539" y="6281"/>
                    </a:cubicBezTo>
                    <a:cubicBezTo>
                      <a:pt x="2542" y="6702"/>
                      <a:pt x="2544" y="7125"/>
                      <a:pt x="2556" y="7548"/>
                    </a:cubicBezTo>
                    <a:cubicBezTo>
                      <a:pt x="2560" y="7744"/>
                      <a:pt x="2626" y="7816"/>
                      <a:pt x="2818" y="7868"/>
                    </a:cubicBezTo>
                    <a:cubicBezTo>
                      <a:pt x="2894" y="7888"/>
                      <a:pt x="2971" y="7907"/>
                      <a:pt x="3048" y="7907"/>
                    </a:cubicBezTo>
                    <a:cubicBezTo>
                      <a:pt x="3054" y="7907"/>
                      <a:pt x="3059" y="7907"/>
                      <a:pt x="3064" y="7907"/>
                    </a:cubicBezTo>
                    <a:cubicBezTo>
                      <a:pt x="3354" y="7898"/>
                      <a:pt x="3579" y="7787"/>
                      <a:pt x="3589" y="7422"/>
                    </a:cubicBezTo>
                    <a:cubicBezTo>
                      <a:pt x="3591" y="7319"/>
                      <a:pt x="3589" y="7215"/>
                      <a:pt x="3591" y="7110"/>
                    </a:cubicBezTo>
                    <a:cubicBezTo>
                      <a:pt x="3606" y="6585"/>
                      <a:pt x="3618" y="6059"/>
                      <a:pt x="3634" y="5533"/>
                    </a:cubicBezTo>
                    <a:cubicBezTo>
                      <a:pt x="3645" y="5160"/>
                      <a:pt x="3657" y="4785"/>
                      <a:pt x="3672" y="4411"/>
                    </a:cubicBezTo>
                    <a:cubicBezTo>
                      <a:pt x="3684" y="4114"/>
                      <a:pt x="3595" y="3856"/>
                      <a:pt x="3408" y="3623"/>
                    </a:cubicBezTo>
                    <a:cubicBezTo>
                      <a:pt x="3133" y="3283"/>
                      <a:pt x="2865" y="2941"/>
                      <a:pt x="2503" y="2684"/>
                    </a:cubicBezTo>
                    <a:cubicBezTo>
                      <a:pt x="2394" y="2608"/>
                      <a:pt x="2280" y="2527"/>
                      <a:pt x="2239" y="2364"/>
                    </a:cubicBezTo>
                    <a:lnTo>
                      <a:pt x="2239" y="2364"/>
                    </a:lnTo>
                    <a:cubicBezTo>
                      <a:pt x="2284" y="2384"/>
                      <a:pt x="2334" y="2396"/>
                      <a:pt x="2371" y="2423"/>
                    </a:cubicBezTo>
                    <a:cubicBezTo>
                      <a:pt x="2716" y="2674"/>
                      <a:pt x="3033" y="2953"/>
                      <a:pt x="3288" y="3293"/>
                    </a:cubicBezTo>
                    <a:cubicBezTo>
                      <a:pt x="3354" y="3381"/>
                      <a:pt x="3422" y="3416"/>
                      <a:pt x="3509" y="3416"/>
                    </a:cubicBezTo>
                    <a:cubicBezTo>
                      <a:pt x="3539" y="3416"/>
                      <a:pt x="3571" y="3412"/>
                      <a:pt x="3606" y="3404"/>
                    </a:cubicBezTo>
                    <a:cubicBezTo>
                      <a:pt x="4118" y="3298"/>
                      <a:pt x="4587" y="3071"/>
                      <a:pt x="5073" y="2891"/>
                    </a:cubicBezTo>
                    <a:cubicBezTo>
                      <a:pt x="5561" y="2710"/>
                      <a:pt x="6023" y="2473"/>
                      <a:pt x="6446" y="2165"/>
                    </a:cubicBezTo>
                    <a:cubicBezTo>
                      <a:pt x="6614" y="2042"/>
                      <a:pt x="6797" y="1941"/>
                      <a:pt x="6970" y="1826"/>
                    </a:cubicBezTo>
                    <a:cubicBezTo>
                      <a:pt x="7350" y="1574"/>
                      <a:pt x="7624" y="1232"/>
                      <a:pt x="7809" y="816"/>
                    </a:cubicBezTo>
                    <a:cubicBezTo>
                      <a:pt x="7876" y="663"/>
                      <a:pt x="7920" y="504"/>
                      <a:pt x="7873" y="333"/>
                    </a:cubicBezTo>
                    <a:cubicBezTo>
                      <a:pt x="7815" y="124"/>
                      <a:pt x="7671" y="1"/>
                      <a:pt x="7481" y="1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4"/>
              <p:cNvSpPr/>
              <p:nvPr/>
            </p:nvSpPr>
            <p:spPr>
              <a:xfrm>
                <a:off x="3031350" y="2109475"/>
                <a:ext cx="207800" cy="309950"/>
              </a:xfrm>
              <a:custGeom>
                <a:avLst/>
                <a:gdLst/>
                <a:ahLst/>
                <a:cxnLst/>
                <a:rect l="l" t="t" r="r" b="b"/>
                <a:pathLst>
                  <a:path w="8312" h="12398" extrusionOk="0">
                    <a:moveTo>
                      <a:pt x="1774" y="1"/>
                    </a:moveTo>
                    <a:cubicBezTo>
                      <a:pt x="1608" y="1"/>
                      <a:pt x="1445" y="33"/>
                      <a:pt x="1284" y="103"/>
                    </a:cubicBezTo>
                    <a:cubicBezTo>
                      <a:pt x="1093" y="187"/>
                      <a:pt x="904" y="270"/>
                      <a:pt x="710" y="349"/>
                    </a:cubicBezTo>
                    <a:cubicBezTo>
                      <a:pt x="538" y="420"/>
                      <a:pt x="394" y="529"/>
                      <a:pt x="310" y="694"/>
                    </a:cubicBezTo>
                    <a:cubicBezTo>
                      <a:pt x="229" y="853"/>
                      <a:pt x="154" y="1020"/>
                      <a:pt x="106" y="1191"/>
                    </a:cubicBezTo>
                    <a:cubicBezTo>
                      <a:pt x="5" y="1539"/>
                      <a:pt x="1" y="1901"/>
                      <a:pt x="4" y="2262"/>
                    </a:cubicBezTo>
                    <a:cubicBezTo>
                      <a:pt x="13" y="2984"/>
                      <a:pt x="80" y="3698"/>
                      <a:pt x="187" y="4412"/>
                    </a:cubicBezTo>
                    <a:lnTo>
                      <a:pt x="185" y="4412"/>
                    </a:lnTo>
                    <a:cubicBezTo>
                      <a:pt x="295" y="5147"/>
                      <a:pt x="560" y="5802"/>
                      <a:pt x="1071" y="6345"/>
                    </a:cubicBezTo>
                    <a:cubicBezTo>
                      <a:pt x="1503" y="6804"/>
                      <a:pt x="1980" y="7217"/>
                      <a:pt x="2485" y="7595"/>
                    </a:cubicBezTo>
                    <a:cubicBezTo>
                      <a:pt x="2530" y="7629"/>
                      <a:pt x="2577" y="7662"/>
                      <a:pt x="2622" y="7695"/>
                    </a:cubicBezTo>
                    <a:cubicBezTo>
                      <a:pt x="2244" y="7646"/>
                      <a:pt x="2044" y="7319"/>
                      <a:pt x="1726" y="7137"/>
                    </a:cubicBezTo>
                    <a:lnTo>
                      <a:pt x="1726" y="7137"/>
                    </a:lnTo>
                    <a:cubicBezTo>
                      <a:pt x="1731" y="7215"/>
                      <a:pt x="1734" y="7269"/>
                      <a:pt x="1740" y="7322"/>
                    </a:cubicBezTo>
                    <a:cubicBezTo>
                      <a:pt x="1776" y="7680"/>
                      <a:pt x="1824" y="8037"/>
                      <a:pt x="1849" y="8397"/>
                    </a:cubicBezTo>
                    <a:cubicBezTo>
                      <a:pt x="1899" y="9109"/>
                      <a:pt x="1941" y="9820"/>
                      <a:pt x="1975" y="10532"/>
                    </a:cubicBezTo>
                    <a:cubicBezTo>
                      <a:pt x="1995" y="10948"/>
                      <a:pt x="1992" y="11364"/>
                      <a:pt x="2002" y="11779"/>
                    </a:cubicBezTo>
                    <a:cubicBezTo>
                      <a:pt x="2005" y="11967"/>
                      <a:pt x="2023" y="11986"/>
                      <a:pt x="2199" y="12045"/>
                    </a:cubicBezTo>
                    <a:cubicBezTo>
                      <a:pt x="2356" y="12097"/>
                      <a:pt x="2515" y="12151"/>
                      <a:pt x="2676" y="12192"/>
                    </a:cubicBezTo>
                    <a:cubicBezTo>
                      <a:pt x="3130" y="12311"/>
                      <a:pt x="3584" y="12397"/>
                      <a:pt x="4044" y="12397"/>
                    </a:cubicBezTo>
                    <a:cubicBezTo>
                      <a:pt x="4311" y="12397"/>
                      <a:pt x="4579" y="12368"/>
                      <a:pt x="4850" y="12298"/>
                    </a:cubicBezTo>
                    <a:cubicBezTo>
                      <a:pt x="5225" y="12201"/>
                      <a:pt x="5603" y="12118"/>
                      <a:pt x="5959" y="11953"/>
                    </a:cubicBezTo>
                    <a:cubicBezTo>
                      <a:pt x="6331" y="11779"/>
                      <a:pt x="6609" y="11514"/>
                      <a:pt x="6816" y="11164"/>
                    </a:cubicBezTo>
                    <a:cubicBezTo>
                      <a:pt x="6837" y="11130"/>
                      <a:pt x="6859" y="11086"/>
                      <a:pt x="6894" y="11071"/>
                    </a:cubicBezTo>
                    <a:cubicBezTo>
                      <a:pt x="7030" y="11010"/>
                      <a:pt x="7033" y="10897"/>
                      <a:pt x="7023" y="10774"/>
                    </a:cubicBezTo>
                    <a:cubicBezTo>
                      <a:pt x="7006" y="10595"/>
                      <a:pt x="6991" y="10417"/>
                      <a:pt x="6979" y="10237"/>
                    </a:cubicBezTo>
                    <a:cubicBezTo>
                      <a:pt x="6967" y="10030"/>
                      <a:pt x="6967" y="9821"/>
                      <a:pt x="6946" y="9614"/>
                    </a:cubicBezTo>
                    <a:cubicBezTo>
                      <a:pt x="6865" y="8835"/>
                      <a:pt x="6774" y="8058"/>
                      <a:pt x="6802" y="7274"/>
                    </a:cubicBezTo>
                    <a:cubicBezTo>
                      <a:pt x="6807" y="7127"/>
                      <a:pt x="6811" y="6981"/>
                      <a:pt x="6810" y="6835"/>
                    </a:cubicBezTo>
                    <a:cubicBezTo>
                      <a:pt x="6810" y="6747"/>
                      <a:pt x="6801" y="6657"/>
                      <a:pt x="6798" y="6567"/>
                    </a:cubicBezTo>
                    <a:cubicBezTo>
                      <a:pt x="6793" y="6483"/>
                      <a:pt x="6790" y="6400"/>
                      <a:pt x="6784" y="6271"/>
                    </a:cubicBezTo>
                    <a:cubicBezTo>
                      <a:pt x="6490" y="6612"/>
                      <a:pt x="6433" y="7006"/>
                      <a:pt x="6274" y="7352"/>
                    </a:cubicBezTo>
                    <a:cubicBezTo>
                      <a:pt x="6255" y="7320"/>
                      <a:pt x="6249" y="7293"/>
                      <a:pt x="6250" y="7266"/>
                    </a:cubicBezTo>
                    <a:cubicBezTo>
                      <a:pt x="6255" y="7218"/>
                      <a:pt x="6262" y="7170"/>
                      <a:pt x="6271" y="7122"/>
                    </a:cubicBezTo>
                    <a:cubicBezTo>
                      <a:pt x="6381" y="6633"/>
                      <a:pt x="6640" y="6232"/>
                      <a:pt x="7000" y="5890"/>
                    </a:cubicBezTo>
                    <a:cubicBezTo>
                      <a:pt x="7182" y="5719"/>
                      <a:pt x="7366" y="5550"/>
                      <a:pt x="7528" y="5361"/>
                    </a:cubicBezTo>
                    <a:cubicBezTo>
                      <a:pt x="7635" y="5237"/>
                      <a:pt x="7731" y="5092"/>
                      <a:pt x="7785" y="4939"/>
                    </a:cubicBezTo>
                    <a:cubicBezTo>
                      <a:pt x="8010" y="4306"/>
                      <a:pt x="8177" y="3656"/>
                      <a:pt x="8274" y="2990"/>
                    </a:cubicBezTo>
                    <a:cubicBezTo>
                      <a:pt x="8312" y="2745"/>
                      <a:pt x="8303" y="2501"/>
                      <a:pt x="8199" y="2276"/>
                    </a:cubicBezTo>
                    <a:cubicBezTo>
                      <a:pt x="7989" y="1821"/>
                      <a:pt x="7865" y="1336"/>
                      <a:pt x="7708" y="864"/>
                    </a:cubicBezTo>
                    <a:cubicBezTo>
                      <a:pt x="7680" y="780"/>
                      <a:pt x="7644" y="699"/>
                      <a:pt x="7608" y="600"/>
                    </a:cubicBezTo>
                    <a:cubicBezTo>
                      <a:pt x="7023" y="805"/>
                      <a:pt x="6453" y="1006"/>
                      <a:pt x="5866" y="1212"/>
                    </a:cubicBezTo>
                    <a:cubicBezTo>
                      <a:pt x="5903" y="1275"/>
                      <a:pt x="5939" y="1324"/>
                      <a:pt x="5965" y="1380"/>
                    </a:cubicBezTo>
                    <a:cubicBezTo>
                      <a:pt x="6007" y="1473"/>
                      <a:pt x="6061" y="1567"/>
                      <a:pt x="6078" y="1665"/>
                    </a:cubicBezTo>
                    <a:cubicBezTo>
                      <a:pt x="6106" y="1842"/>
                      <a:pt x="6127" y="2024"/>
                      <a:pt x="6123" y="2202"/>
                    </a:cubicBezTo>
                    <a:cubicBezTo>
                      <a:pt x="6105" y="2846"/>
                      <a:pt x="6073" y="3489"/>
                      <a:pt x="6052" y="4133"/>
                    </a:cubicBezTo>
                    <a:cubicBezTo>
                      <a:pt x="6043" y="4451"/>
                      <a:pt x="6048" y="4771"/>
                      <a:pt x="6040" y="5090"/>
                    </a:cubicBezTo>
                    <a:cubicBezTo>
                      <a:pt x="6034" y="5359"/>
                      <a:pt x="5905" y="5559"/>
                      <a:pt x="5689" y="5626"/>
                    </a:cubicBezTo>
                    <a:cubicBezTo>
                      <a:pt x="5594" y="5655"/>
                      <a:pt x="5498" y="5671"/>
                      <a:pt x="5402" y="5671"/>
                    </a:cubicBezTo>
                    <a:cubicBezTo>
                      <a:pt x="5301" y="5671"/>
                      <a:pt x="5199" y="5653"/>
                      <a:pt x="5099" y="5614"/>
                    </a:cubicBezTo>
                    <a:cubicBezTo>
                      <a:pt x="5035" y="5590"/>
                      <a:pt x="4972" y="5562"/>
                      <a:pt x="4906" y="5535"/>
                    </a:cubicBezTo>
                    <a:cubicBezTo>
                      <a:pt x="4885" y="5565"/>
                      <a:pt x="4862" y="5586"/>
                      <a:pt x="4856" y="5610"/>
                    </a:cubicBezTo>
                    <a:cubicBezTo>
                      <a:pt x="4808" y="5809"/>
                      <a:pt x="4661" y="5904"/>
                      <a:pt x="4483" y="5965"/>
                    </a:cubicBezTo>
                    <a:cubicBezTo>
                      <a:pt x="4393" y="5997"/>
                      <a:pt x="4300" y="6030"/>
                      <a:pt x="4203" y="6045"/>
                    </a:cubicBezTo>
                    <a:cubicBezTo>
                      <a:pt x="4130" y="6057"/>
                      <a:pt x="4056" y="6065"/>
                      <a:pt x="3984" y="6065"/>
                    </a:cubicBezTo>
                    <a:cubicBezTo>
                      <a:pt x="3827" y="6065"/>
                      <a:pt x="3678" y="6027"/>
                      <a:pt x="3557" y="5908"/>
                    </a:cubicBezTo>
                    <a:cubicBezTo>
                      <a:pt x="3410" y="5766"/>
                      <a:pt x="3266" y="5602"/>
                      <a:pt x="3180" y="5419"/>
                    </a:cubicBezTo>
                    <a:cubicBezTo>
                      <a:pt x="2879" y="4765"/>
                      <a:pt x="2759" y="4076"/>
                      <a:pt x="2880" y="3354"/>
                    </a:cubicBezTo>
                    <a:cubicBezTo>
                      <a:pt x="2897" y="3260"/>
                      <a:pt x="2900" y="3161"/>
                      <a:pt x="2891" y="3065"/>
                    </a:cubicBezTo>
                    <a:cubicBezTo>
                      <a:pt x="2876" y="2906"/>
                      <a:pt x="2843" y="2730"/>
                      <a:pt x="2714" y="2634"/>
                    </a:cubicBezTo>
                    <a:cubicBezTo>
                      <a:pt x="2517" y="2488"/>
                      <a:pt x="2312" y="2359"/>
                      <a:pt x="2071" y="2359"/>
                    </a:cubicBezTo>
                    <a:cubicBezTo>
                      <a:pt x="1990" y="2359"/>
                      <a:pt x="1904" y="2374"/>
                      <a:pt x="1813" y="2408"/>
                    </a:cubicBezTo>
                    <a:cubicBezTo>
                      <a:pt x="1687" y="2455"/>
                      <a:pt x="1557" y="2475"/>
                      <a:pt x="1424" y="2475"/>
                    </a:cubicBezTo>
                    <a:cubicBezTo>
                      <a:pt x="1308" y="2475"/>
                      <a:pt x="1190" y="2459"/>
                      <a:pt x="1074" y="2433"/>
                    </a:cubicBezTo>
                    <a:cubicBezTo>
                      <a:pt x="964" y="2408"/>
                      <a:pt x="850" y="2379"/>
                      <a:pt x="794" y="2241"/>
                    </a:cubicBezTo>
                    <a:lnTo>
                      <a:pt x="794" y="2241"/>
                    </a:lnTo>
                    <a:cubicBezTo>
                      <a:pt x="1043" y="2320"/>
                      <a:pt x="1234" y="2359"/>
                      <a:pt x="1401" y="2359"/>
                    </a:cubicBezTo>
                    <a:cubicBezTo>
                      <a:pt x="1533" y="2359"/>
                      <a:pt x="1650" y="2334"/>
                      <a:pt x="1765" y="2285"/>
                    </a:cubicBezTo>
                    <a:cubicBezTo>
                      <a:pt x="1548" y="2126"/>
                      <a:pt x="1275" y="2078"/>
                      <a:pt x="1134" y="1810"/>
                    </a:cubicBezTo>
                    <a:lnTo>
                      <a:pt x="1134" y="1810"/>
                    </a:lnTo>
                    <a:cubicBezTo>
                      <a:pt x="1182" y="1821"/>
                      <a:pt x="1206" y="1818"/>
                      <a:pt x="1218" y="1828"/>
                    </a:cubicBezTo>
                    <a:cubicBezTo>
                      <a:pt x="1461" y="2064"/>
                      <a:pt x="1761" y="2172"/>
                      <a:pt x="2086" y="2243"/>
                    </a:cubicBezTo>
                    <a:cubicBezTo>
                      <a:pt x="2239" y="2276"/>
                      <a:pt x="2391" y="2333"/>
                      <a:pt x="2535" y="2399"/>
                    </a:cubicBezTo>
                    <a:cubicBezTo>
                      <a:pt x="2879" y="2555"/>
                      <a:pt x="3042" y="2868"/>
                      <a:pt x="2988" y="3240"/>
                    </a:cubicBezTo>
                    <a:cubicBezTo>
                      <a:pt x="2969" y="3377"/>
                      <a:pt x="2946" y="3515"/>
                      <a:pt x="2937" y="3653"/>
                    </a:cubicBezTo>
                    <a:cubicBezTo>
                      <a:pt x="2894" y="4253"/>
                      <a:pt x="3024" y="4822"/>
                      <a:pt x="3261" y="5370"/>
                    </a:cubicBezTo>
                    <a:cubicBezTo>
                      <a:pt x="3305" y="5470"/>
                      <a:pt x="3371" y="5563"/>
                      <a:pt x="3437" y="5650"/>
                    </a:cubicBezTo>
                    <a:cubicBezTo>
                      <a:pt x="3590" y="5853"/>
                      <a:pt x="3785" y="5948"/>
                      <a:pt x="4008" y="5948"/>
                    </a:cubicBezTo>
                    <a:cubicBezTo>
                      <a:pt x="4080" y="5948"/>
                      <a:pt x="4155" y="5938"/>
                      <a:pt x="4232" y="5919"/>
                    </a:cubicBezTo>
                    <a:cubicBezTo>
                      <a:pt x="4370" y="5884"/>
                      <a:pt x="4502" y="5815"/>
                      <a:pt x="4631" y="5751"/>
                    </a:cubicBezTo>
                    <a:cubicBezTo>
                      <a:pt x="4741" y="5695"/>
                      <a:pt x="4784" y="5580"/>
                      <a:pt x="4786" y="5472"/>
                    </a:cubicBezTo>
                    <a:cubicBezTo>
                      <a:pt x="4793" y="5183"/>
                      <a:pt x="4784" y="4894"/>
                      <a:pt x="4774" y="4604"/>
                    </a:cubicBezTo>
                    <a:cubicBezTo>
                      <a:pt x="4763" y="4298"/>
                      <a:pt x="4754" y="3994"/>
                      <a:pt x="4816" y="3692"/>
                    </a:cubicBezTo>
                    <a:cubicBezTo>
                      <a:pt x="4847" y="3537"/>
                      <a:pt x="4889" y="3383"/>
                      <a:pt x="4909" y="3225"/>
                    </a:cubicBezTo>
                    <a:cubicBezTo>
                      <a:pt x="4936" y="3006"/>
                      <a:pt x="5002" y="2772"/>
                      <a:pt x="4952" y="2568"/>
                    </a:cubicBezTo>
                    <a:cubicBezTo>
                      <a:pt x="4859" y="2180"/>
                      <a:pt x="4703" y="1803"/>
                      <a:pt x="4385" y="1525"/>
                    </a:cubicBezTo>
                    <a:cubicBezTo>
                      <a:pt x="4082" y="1263"/>
                      <a:pt x="3782" y="994"/>
                      <a:pt x="3470" y="742"/>
                    </a:cubicBezTo>
                    <a:cubicBezTo>
                      <a:pt x="3068" y="417"/>
                      <a:pt x="2628" y="163"/>
                      <a:pt x="2115" y="43"/>
                    </a:cubicBezTo>
                    <a:cubicBezTo>
                      <a:pt x="1999" y="15"/>
                      <a:pt x="1886" y="1"/>
                      <a:pt x="1774" y="1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4"/>
              <p:cNvSpPr/>
              <p:nvPr/>
            </p:nvSpPr>
            <p:spPr>
              <a:xfrm>
                <a:off x="3176000" y="2068125"/>
                <a:ext cx="27525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683" extrusionOk="0">
                    <a:moveTo>
                      <a:pt x="711" y="1"/>
                    </a:moveTo>
                    <a:cubicBezTo>
                      <a:pt x="652" y="1"/>
                      <a:pt x="592" y="14"/>
                      <a:pt x="535" y="39"/>
                    </a:cubicBezTo>
                    <a:cubicBezTo>
                      <a:pt x="338" y="125"/>
                      <a:pt x="176" y="248"/>
                      <a:pt x="74" y="435"/>
                    </a:cubicBezTo>
                    <a:cubicBezTo>
                      <a:pt x="38" y="503"/>
                      <a:pt x="29" y="582"/>
                      <a:pt x="0" y="683"/>
                    </a:cubicBezTo>
                    <a:cubicBezTo>
                      <a:pt x="409" y="626"/>
                      <a:pt x="757" y="510"/>
                      <a:pt x="1100" y="341"/>
                    </a:cubicBezTo>
                    <a:cubicBezTo>
                      <a:pt x="1036" y="106"/>
                      <a:pt x="878" y="1"/>
                      <a:pt x="711" y="1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4"/>
              <p:cNvSpPr/>
              <p:nvPr/>
            </p:nvSpPr>
            <p:spPr>
              <a:xfrm>
                <a:off x="3141650" y="1942775"/>
                <a:ext cx="4942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6096" extrusionOk="0">
                    <a:moveTo>
                      <a:pt x="480" y="1"/>
                    </a:moveTo>
                    <a:cubicBezTo>
                      <a:pt x="473" y="1"/>
                      <a:pt x="466" y="1"/>
                      <a:pt x="459" y="1"/>
                    </a:cubicBezTo>
                    <a:cubicBezTo>
                      <a:pt x="168" y="6"/>
                      <a:pt x="42" y="139"/>
                      <a:pt x="56" y="430"/>
                    </a:cubicBezTo>
                    <a:cubicBezTo>
                      <a:pt x="66" y="616"/>
                      <a:pt x="87" y="802"/>
                      <a:pt x="122" y="985"/>
                    </a:cubicBezTo>
                    <a:cubicBezTo>
                      <a:pt x="218" y="1509"/>
                      <a:pt x="330" y="2033"/>
                      <a:pt x="342" y="2565"/>
                    </a:cubicBezTo>
                    <a:cubicBezTo>
                      <a:pt x="351" y="3000"/>
                      <a:pt x="344" y="3439"/>
                      <a:pt x="308" y="3872"/>
                    </a:cubicBezTo>
                    <a:cubicBezTo>
                      <a:pt x="260" y="4442"/>
                      <a:pt x="179" y="5011"/>
                      <a:pt x="108" y="5580"/>
                    </a:cubicBezTo>
                    <a:cubicBezTo>
                      <a:pt x="87" y="5736"/>
                      <a:pt x="44" y="5889"/>
                      <a:pt x="0" y="6096"/>
                    </a:cubicBezTo>
                    <a:cubicBezTo>
                      <a:pt x="128" y="6079"/>
                      <a:pt x="224" y="6079"/>
                      <a:pt x="312" y="6054"/>
                    </a:cubicBezTo>
                    <a:cubicBezTo>
                      <a:pt x="558" y="5982"/>
                      <a:pt x="798" y="5893"/>
                      <a:pt x="1044" y="5824"/>
                    </a:cubicBezTo>
                    <a:cubicBezTo>
                      <a:pt x="1184" y="5785"/>
                      <a:pt x="1263" y="5718"/>
                      <a:pt x="1298" y="5568"/>
                    </a:cubicBezTo>
                    <a:cubicBezTo>
                      <a:pt x="1359" y="5286"/>
                      <a:pt x="1533" y="5080"/>
                      <a:pt x="1801" y="4975"/>
                    </a:cubicBezTo>
                    <a:cubicBezTo>
                      <a:pt x="1930" y="4924"/>
                      <a:pt x="1969" y="4843"/>
                      <a:pt x="1969" y="4723"/>
                    </a:cubicBezTo>
                    <a:cubicBezTo>
                      <a:pt x="1969" y="4495"/>
                      <a:pt x="1976" y="4265"/>
                      <a:pt x="1969" y="4037"/>
                    </a:cubicBezTo>
                    <a:cubicBezTo>
                      <a:pt x="1946" y="3436"/>
                      <a:pt x="1919" y="2834"/>
                      <a:pt x="1892" y="2232"/>
                    </a:cubicBezTo>
                    <a:cubicBezTo>
                      <a:pt x="1868" y="1683"/>
                      <a:pt x="1798" y="1143"/>
                      <a:pt x="1550" y="642"/>
                    </a:cubicBezTo>
                    <a:cubicBezTo>
                      <a:pt x="1490" y="520"/>
                      <a:pt x="1424" y="385"/>
                      <a:pt x="1323" y="301"/>
                    </a:cubicBezTo>
                    <a:cubicBezTo>
                      <a:pt x="1084" y="99"/>
                      <a:pt x="795" y="1"/>
                      <a:pt x="480" y="1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4"/>
              <p:cNvSpPr/>
              <p:nvPr/>
            </p:nvSpPr>
            <p:spPr>
              <a:xfrm>
                <a:off x="3028500" y="1940475"/>
                <a:ext cx="262150" cy="483000"/>
              </a:xfrm>
              <a:custGeom>
                <a:avLst/>
                <a:gdLst/>
                <a:ahLst/>
                <a:cxnLst/>
                <a:rect l="l" t="t" r="r" b="b"/>
                <a:pathLst>
                  <a:path w="10486" h="19320" extrusionOk="0">
                    <a:moveTo>
                      <a:pt x="6612" y="5106"/>
                    </a:moveTo>
                    <a:cubicBezTo>
                      <a:pt x="6779" y="5106"/>
                      <a:pt x="6936" y="5212"/>
                      <a:pt x="7000" y="5447"/>
                    </a:cubicBezTo>
                    <a:cubicBezTo>
                      <a:pt x="6657" y="5616"/>
                      <a:pt x="6309" y="5732"/>
                      <a:pt x="5901" y="5787"/>
                    </a:cubicBezTo>
                    <a:lnTo>
                      <a:pt x="5901" y="5787"/>
                    </a:lnTo>
                    <a:cubicBezTo>
                      <a:pt x="5929" y="5687"/>
                      <a:pt x="5938" y="5608"/>
                      <a:pt x="5974" y="5541"/>
                    </a:cubicBezTo>
                    <a:cubicBezTo>
                      <a:pt x="6077" y="5354"/>
                      <a:pt x="6238" y="5231"/>
                      <a:pt x="6435" y="5145"/>
                    </a:cubicBezTo>
                    <a:cubicBezTo>
                      <a:pt x="6492" y="5119"/>
                      <a:pt x="6553" y="5106"/>
                      <a:pt x="6612" y="5106"/>
                    </a:cubicBezTo>
                    <a:close/>
                    <a:moveTo>
                      <a:pt x="5006" y="93"/>
                    </a:moveTo>
                    <a:cubicBezTo>
                      <a:pt x="5321" y="93"/>
                      <a:pt x="5610" y="191"/>
                      <a:pt x="5849" y="393"/>
                    </a:cubicBezTo>
                    <a:cubicBezTo>
                      <a:pt x="5950" y="477"/>
                      <a:pt x="6016" y="612"/>
                      <a:pt x="6076" y="734"/>
                    </a:cubicBezTo>
                    <a:cubicBezTo>
                      <a:pt x="6324" y="1235"/>
                      <a:pt x="6394" y="1775"/>
                      <a:pt x="6418" y="2324"/>
                    </a:cubicBezTo>
                    <a:cubicBezTo>
                      <a:pt x="6445" y="2926"/>
                      <a:pt x="6472" y="3528"/>
                      <a:pt x="6495" y="4129"/>
                    </a:cubicBezTo>
                    <a:cubicBezTo>
                      <a:pt x="6502" y="4357"/>
                      <a:pt x="6495" y="4587"/>
                      <a:pt x="6495" y="4815"/>
                    </a:cubicBezTo>
                    <a:cubicBezTo>
                      <a:pt x="6495" y="4935"/>
                      <a:pt x="6456" y="5016"/>
                      <a:pt x="6327" y="5067"/>
                    </a:cubicBezTo>
                    <a:cubicBezTo>
                      <a:pt x="6059" y="5172"/>
                      <a:pt x="5885" y="5379"/>
                      <a:pt x="5824" y="5660"/>
                    </a:cubicBezTo>
                    <a:cubicBezTo>
                      <a:pt x="5789" y="5811"/>
                      <a:pt x="5711" y="5877"/>
                      <a:pt x="5570" y="5916"/>
                    </a:cubicBezTo>
                    <a:cubicBezTo>
                      <a:pt x="5324" y="5985"/>
                      <a:pt x="5084" y="6074"/>
                      <a:pt x="4838" y="6146"/>
                    </a:cubicBezTo>
                    <a:cubicBezTo>
                      <a:pt x="4750" y="6171"/>
                      <a:pt x="4654" y="6171"/>
                      <a:pt x="4526" y="6188"/>
                    </a:cubicBezTo>
                    <a:cubicBezTo>
                      <a:pt x="4570" y="5981"/>
                      <a:pt x="4613" y="5828"/>
                      <a:pt x="4634" y="5672"/>
                    </a:cubicBezTo>
                    <a:cubicBezTo>
                      <a:pt x="4705" y="5103"/>
                      <a:pt x="4786" y="4534"/>
                      <a:pt x="4834" y="3964"/>
                    </a:cubicBezTo>
                    <a:cubicBezTo>
                      <a:pt x="4870" y="3531"/>
                      <a:pt x="4877" y="3092"/>
                      <a:pt x="4868" y="2657"/>
                    </a:cubicBezTo>
                    <a:cubicBezTo>
                      <a:pt x="4856" y="2125"/>
                      <a:pt x="4744" y="1601"/>
                      <a:pt x="4648" y="1077"/>
                    </a:cubicBezTo>
                    <a:cubicBezTo>
                      <a:pt x="4613" y="894"/>
                      <a:pt x="4592" y="708"/>
                      <a:pt x="4582" y="522"/>
                    </a:cubicBezTo>
                    <a:cubicBezTo>
                      <a:pt x="4568" y="231"/>
                      <a:pt x="4694" y="98"/>
                      <a:pt x="4985" y="93"/>
                    </a:cubicBezTo>
                    <a:cubicBezTo>
                      <a:pt x="4992" y="93"/>
                      <a:pt x="4999" y="93"/>
                      <a:pt x="5006" y="93"/>
                    </a:cubicBezTo>
                    <a:close/>
                    <a:moveTo>
                      <a:pt x="1888" y="6761"/>
                    </a:moveTo>
                    <a:cubicBezTo>
                      <a:pt x="2000" y="6761"/>
                      <a:pt x="2113" y="6776"/>
                      <a:pt x="2229" y="6803"/>
                    </a:cubicBezTo>
                    <a:cubicBezTo>
                      <a:pt x="2742" y="6923"/>
                      <a:pt x="3182" y="7177"/>
                      <a:pt x="3584" y="7502"/>
                    </a:cubicBezTo>
                    <a:cubicBezTo>
                      <a:pt x="3896" y="7756"/>
                      <a:pt x="4196" y="8023"/>
                      <a:pt x="4499" y="8287"/>
                    </a:cubicBezTo>
                    <a:cubicBezTo>
                      <a:pt x="4817" y="8563"/>
                      <a:pt x="4973" y="8940"/>
                      <a:pt x="5066" y="9328"/>
                    </a:cubicBezTo>
                    <a:cubicBezTo>
                      <a:pt x="5116" y="9532"/>
                      <a:pt x="5050" y="9766"/>
                      <a:pt x="5023" y="9985"/>
                    </a:cubicBezTo>
                    <a:cubicBezTo>
                      <a:pt x="5003" y="10143"/>
                      <a:pt x="4961" y="10297"/>
                      <a:pt x="4930" y="10454"/>
                    </a:cubicBezTo>
                    <a:cubicBezTo>
                      <a:pt x="4868" y="10755"/>
                      <a:pt x="4877" y="11058"/>
                      <a:pt x="4886" y="11364"/>
                    </a:cubicBezTo>
                    <a:cubicBezTo>
                      <a:pt x="4897" y="11654"/>
                      <a:pt x="4907" y="11943"/>
                      <a:pt x="4900" y="12232"/>
                    </a:cubicBezTo>
                    <a:cubicBezTo>
                      <a:pt x="4897" y="12341"/>
                      <a:pt x="4855" y="12455"/>
                      <a:pt x="4745" y="12511"/>
                    </a:cubicBezTo>
                    <a:cubicBezTo>
                      <a:pt x="4616" y="12575"/>
                      <a:pt x="4484" y="12644"/>
                      <a:pt x="4344" y="12680"/>
                    </a:cubicBezTo>
                    <a:cubicBezTo>
                      <a:pt x="4268" y="12699"/>
                      <a:pt x="4194" y="12709"/>
                      <a:pt x="4123" y="12709"/>
                    </a:cubicBezTo>
                    <a:cubicBezTo>
                      <a:pt x="3899" y="12709"/>
                      <a:pt x="3704" y="12614"/>
                      <a:pt x="3551" y="12410"/>
                    </a:cubicBezTo>
                    <a:cubicBezTo>
                      <a:pt x="3485" y="12323"/>
                      <a:pt x="3419" y="12230"/>
                      <a:pt x="3375" y="12130"/>
                    </a:cubicBezTo>
                    <a:cubicBezTo>
                      <a:pt x="3138" y="11582"/>
                      <a:pt x="3008" y="11013"/>
                      <a:pt x="3050" y="10413"/>
                    </a:cubicBezTo>
                    <a:cubicBezTo>
                      <a:pt x="3060" y="10275"/>
                      <a:pt x="3083" y="10138"/>
                      <a:pt x="3102" y="10000"/>
                    </a:cubicBezTo>
                    <a:cubicBezTo>
                      <a:pt x="3155" y="9628"/>
                      <a:pt x="2993" y="9315"/>
                      <a:pt x="2649" y="9159"/>
                    </a:cubicBezTo>
                    <a:cubicBezTo>
                      <a:pt x="2505" y="9093"/>
                      <a:pt x="2353" y="9036"/>
                      <a:pt x="2200" y="9003"/>
                    </a:cubicBezTo>
                    <a:cubicBezTo>
                      <a:pt x="1875" y="8932"/>
                      <a:pt x="1575" y="8824"/>
                      <a:pt x="1330" y="8590"/>
                    </a:cubicBezTo>
                    <a:cubicBezTo>
                      <a:pt x="1320" y="8578"/>
                      <a:pt x="1294" y="8581"/>
                      <a:pt x="1248" y="8570"/>
                    </a:cubicBezTo>
                    <a:lnTo>
                      <a:pt x="1248" y="8570"/>
                    </a:lnTo>
                    <a:cubicBezTo>
                      <a:pt x="1389" y="8839"/>
                      <a:pt x="1662" y="8887"/>
                      <a:pt x="1879" y="9045"/>
                    </a:cubicBezTo>
                    <a:cubicBezTo>
                      <a:pt x="1763" y="9094"/>
                      <a:pt x="1646" y="9119"/>
                      <a:pt x="1513" y="9119"/>
                    </a:cubicBezTo>
                    <a:cubicBezTo>
                      <a:pt x="1346" y="9119"/>
                      <a:pt x="1155" y="9080"/>
                      <a:pt x="908" y="9001"/>
                    </a:cubicBezTo>
                    <a:lnTo>
                      <a:pt x="908" y="9001"/>
                    </a:lnTo>
                    <a:cubicBezTo>
                      <a:pt x="964" y="9141"/>
                      <a:pt x="1078" y="9169"/>
                      <a:pt x="1188" y="9193"/>
                    </a:cubicBezTo>
                    <a:cubicBezTo>
                      <a:pt x="1304" y="9219"/>
                      <a:pt x="1422" y="9235"/>
                      <a:pt x="1539" y="9235"/>
                    </a:cubicBezTo>
                    <a:cubicBezTo>
                      <a:pt x="1671" y="9235"/>
                      <a:pt x="1801" y="9215"/>
                      <a:pt x="1926" y="9169"/>
                    </a:cubicBezTo>
                    <a:cubicBezTo>
                      <a:pt x="2018" y="9135"/>
                      <a:pt x="2104" y="9120"/>
                      <a:pt x="2186" y="9120"/>
                    </a:cubicBezTo>
                    <a:cubicBezTo>
                      <a:pt x="2427" y="9120"/>
                      <a:pt x="2632" y="9249"/>
                      <a:pt x="2828" y="9394"/>
                    </a:cubicBezTo>
                    <a:cubicBezTo>
                      <a:pt x="2957" y="9490"/>
                      <a:pt x="2988" y="9666"/>
                      <a:pt x="3005" y="9825"/>
                    </a:cubicBezTo>
                    <a:cubicBezTo>
                      <a:pt x="3014" y="9921"/>
                      <a:pt x="3009" y="10020"/>
                      <a:pt x="2994" y="10116"/>
                    </a:cubicBezTo>
                    <a:cubicBezTo>
                      <a:pt x="2871" y="10836"/>
                      <a:pt x="2991" y="11525"/>
                      <a:pt x="3294" y="12179"/>
                    </a:cubicBezTo>
                    <a:cubicBezTo>
                      <a:pt x="3378" y="12362"/>
                      <a:pt x="3524" y="12526"/>
                      <a:pt x="3671" y="12670"/>
                    </a:cubicBezTo>
                    <a:cubicBezTo>
                      <a:pt x="3791" y="12787"/>
                      <a:pt x="3940" y="12825"/>
                      <a:pt x="4097" y="12825"/>
                    </a:cubicBezTo>
                    <a:cubicBezTo>
                      <a:pt x="4170" y="12825"/>
                      <a:pt x="4244" y="12817"/>
                      <a:pt x="4317" y="12805"/>
                    </a:cubicBezTo>
                    <a:cubicBezTo>
                      <a:pt x="4412" y="12790"/>
                      <a:pt x="4505" y="12757"/>
                      <a:pt x="4597" y="12725"/>
                    </a:cubicBezTo>
                    <a:cubicBezTo>
                      <a:pt x="4774" y="12664"/>
                      <a:pt x="4921" y="12569"/>
                      <a:pt x="4970" y="12370"/>
                    </a:cubicBezTo>
                    <a:cubicBezTo>
                      <a:pt x="4976" y="12346"/>
                      <a:pt x="4999" y="12325"/>
                      <a:pt x="5018" y="12295"/>
                    </a:cubicBezTo>
                    <a:cubicBezTo>
                      <a:pt x="5086" y="12323"/>
                      <a:pt x="5149" y="12350"/>
                      <a:pt x="5212" y="12376"/>
                    </a:cubicBezTo>
                    <a:cubicBezTo>
                      <a:pt x="5311" y="12414"/>
                      <a:pt x="5413" y="12431"/>
                      <a:pt x="5514" y="12431"/>
                    </a:cubicBezTo>
                    <a:cubicBezTo>
                      <a:pt x="5611" y="12431"/>
                      <a:pt x="5708" y="12415"/>
                      <a:pt x="5803" y="12386"/>
                    </a:cubicBezTo>
                    <a:cubicBezTo>
                      <a:pt x="6017" y="12319"/>
                      <a:pt x="6147" y="12119"/>
                      <a:pt x="6153" y="11850"/>
                    </a:cubicBezTo>
                    <a:cubicBezTo>
                      <a:pt x="6162" y="11531"/>
                      <a:pt x="6156" y="11213"/>
                      <a:pt x="6166" y="10893"/>
                    </a:cubicBezTo>
                    <a:cubicBezTo>
                      <a:pt x="6186" y="10249"/>
                      <a:pt x="6219" y="9606"/>
                      <a:pt x="6237" y="8962"/>
                    </a:cubicBezTo>
                    <a:cubicBezTo>
                      <a:pt x="6240" y="8784"/>
                      <a:pt x="6220" y="8603"/>
                      <a:pt x="6192" y="8425"/>
                    </a:cubicBezTo>
                    <a:cubicBezTo>
                      <a:pt x="6175" y="8327"/>
                      <a:pt x="6121" y="8234"/>
                      <a:pt x="6079" y="8140"/>
                    </a:cubicBezTo>
                    <a:cubicBezTo>
                      <a:pt x="6053" y="8086"/>
                      <a:pt x="6017" y="8035"/>
                      <a:pt x="5980" y="7973"/>
                    </a:cubicBezTo>
                    <a:cubicBezTo>
                      <a:pt x="6565" y="7766"/>
                      <a:pt x="7137" y="7567"/>
                      <a:pt x="7722" y="7361"/>
                    </a:cubicBezTo>
                    <a:cubicBezTo>
                      <a:pt x="7758" y="7459"/>
                      <a:pt x="7794" y="7541"/>
                      <a:pt x="7822" y="7625"/>
                    </a:cubicBezTo>
                    <a:cubicBezTo>
                      <a:pt x="7979" y="8098"/>
                      <a:pt x="8102" y="8581"/>
                      <a:pt x="8312" y="9036"/>
                    </a:cubicBezTo>
                    <a:cubicBezTo>
                      <a:pt x="8415" y="9262"/>
                      <a:pt x="8426" y="9507"/>
                      <a:pt x="8388" y="9750"/>
                    </a:cubicBezTo>
                    <a:cubicBezTo>
                      <a:pt x="8291" y="10416"/>
                      <a:pt x="8124" y="11066"/>
                      <a:pt x="7898" y="11700"/>
                    </a:cubicBezTo>
                    <a:cubicBezTo>
                      <a:pt x="7845" y="11852"/>
                      <a:pt x="7749" y="11999"/>
                      <a:pt x="7642" y="12122"/>
                    </a:cubicBezTo>
                    <a:cubicBezTo>
                      <a:pt x="7480" y="12310"/>
                      <a:pt x="7296" y="12479"/>
                      <a:pt x="7114" y="12650"/>
                    </a:cubicBezTo>
                    <a:cubicBezTo>
                      <a:pt x="6754" y="12992"/>
                      <a:pt x="6493" y="13393"/>
                      <a:pt x="6385" y="13882"/>
                    </a:cubicBezTo>
                    <a:cubicBezTo>
                      <a:pt x="6375" y="13930"/>
                      <a:pt x="6369" y="13978"/>
                      <a:pt x="6364" y="14026"/>
                    </a:cubicBezTo>
                    <a:cubicBezTo>
                      <a:pt x="6363" y="14053"/>
                      <a:pt x="6369" y="14080"/>
                      <a:pt x="6388" y="14113"/>
                    </a:cubicBezTo>
                    <a:cubicBezTo>
                      <a:pt x="6547" y="13766"/>
                      <a:pt x="6604" y="13373"/>
                      <a:pt x="6898" y="13031"/>
                    </a:cubicBezTo>
                    <a:cubicBezTo>
                      <a:pt x="6903" y="13160"/>
                      <a:pt x="6906" y="13244"/>
                      <a:pt x="6910" y="13327"/>
                    </a:cubicBezTo>
                    <a:cubicBezTo>
                      <a:pt x="6915" y="13417"/>
                      <a:pt x="6924" y="13507"/>
                      <a:pt x="6924" y="13597"/>
                    </a:cubicBezTo>
                    <a:cubicBezTo>
                      <a:pt x="6924" y="13742"/>
                      <a:pt x="6921" y="13888"/>
                      <a:pt x="6916" y="14034"/>
                    </a:cubicBezTo>
                    <a:cubicBezTo>
                      <a:pt x="6888" y="14818"/>
                      <a:pt x="6979" y="15597"/>
                      <a:pt x="7060" y="16376"/>
                    </a:cubicBezTo>
                    <a:cubicBezTo>
                      <a:pt x="7081" y="16581"/>
                      <a:pt x="7081" y="16790"/>
                      <a:pt x="7093" y="16997"/>
                    </a:cubicBezTo>
                    <a:cubicBezTo>
                      <a:pt x="7105" y="17177"/>
                      <a:pt x="7120" y="17355"/>
                      <a:pt x="7137" y="17534"/>
                    </a:cubicBezTo>
                    <a:cubicBezTo>
                      <a:pt x="7147" y="17659"/>
                      <a:pt x="7144" y="17770"/>
                      <a:pt x="7006" y="17831"/>
                    </a:cubicBezTo>
                    <a:cubicBezTo>
                      <a:pt x="6973" y="17846"/>
                      <a:pt x="6951" y="17890"/>
                      <a:pt x="6930" y="17926"/>
                    </a:cubicBezTo>
                    <a:cubicBezTo>
                      <a:pt x="6723" y="18274"/>
                      <a:pt x="6445" y="18539"/>
                      <a:pt x="6073" y="18713"/>
                    </a:cubicBezTo>
                    <a:cubicBezTo>
                      <a:pt x="5717" y="18878"/>
                      <a:pt x="5339" y="18961"/>
                      <a:pt x="4964" y="19058"/>
                    </a:cubicBezTo>
                    <a:cubicBezTo>
                      <a:pt x="4693" y="19128"/>
                      <a:pt x="4425" y="19157"/>
                      <a:pt x="4158" y="19157"/>
                    </a:cubicBezTo>
                    <a:cubicBezTo>
                      <a:pt x="3698" y="19157"/>
                      <a:pt x="3244" y="19071"/>
                      <a:pt x="2790" y="18952"/>
                    </a:cubicBezTo>
                    <a:cubicBezTo>
                      <a:pt x="2629" y="18911"/>
                      <a:pt x="2470" y="18857"/>
                      <a:pt x="2313" y="18805"/>
                    </a:cubicBezTo>
                    <a:cubicBezTo>
                      <a:pt x="2137" y="18748"/>
                      <a:pt x="2119" y="18727"/>
                      <a:pt x="2115" y="18539"/>
                    </a:cubicBezTo>
                    <a:cubicBezTo>
                      <a:pt x="2106" y="18124"/>
                      <a:pt x="2109" y="17708"/>
                      <a:pt x="2088" y="17292"/>
                    </a:cubicBezTo>
                    <a:cubicBezTo>
                      <a:pt x="2055" y="16580"/>
                      <a:pt x="2011" y="15869"/>
                      <a:pt x="1963" y="15157"/>
                    </a:cubicBezTo>
                    <a:cubicBezTo>
                      <a:pt x="1938" y="14799"/>
                      <a:pt x="1890" y="14440"/>
                      <a:pt x="1854" y="14082"/>
                    </a:cubicBezTo>
                    <a:cubicBezTo>
                      <a:pt x="1848" y="14029"/>
                      <a:pt x="1845" y="13975"/>
                      <a:pt x="1840" y="13897"/>
                    </a:cubicBezTo>
                    <a:lnTo>
                      <a:pt x="1840" y="13897"/>
                    </a:lnTo>
                    <a:cubicBezTo>
                      <a:pt x="2158" y="14079"/>
                      <a:pt x="2358" y="14407"/>
                      <a:pt x="2736" y="14455"/>
                    </a:cubicBezTo>
                    <a:cubicBezTo>
                      <a:pt x="2690" y="14422"/>
                      <a:pt x="2643" y="14389"/>
                      <a:pt x="2598" y="14355"/>
                    </a:cubicBezTo>
                    <a:cubicBezTo>
                      <a:pt x="2092" y="13977"/>
                      <a:pt x="1617" y="13564"/>
                      <a:pt x="1185" y="13105"/>
                    </a:cubicBezTo>
                    <a:cubicBezTo>
                      <a:pt x="673" y="12563"/>
                      <a:pt x="407" y="11907"/>
                      <a:pt x="299" y="11174"/>
                    </a:cubicBezTo>
                    <a:cubicBezTo>
                      <a:pt x="193" y="10460"/>
                      <a:pt x="125" y="9744"/>
                      <a:pt x="116" y="9022"/>
                    </a:cubicBezTo>
                    <a:cubicBezTo>
                      <a:pt x="113" y="8662"/>
                      <a:pt x="118" y="8300"/>
                      <a:pt x="218" y="7951"/>
                    </a:cubicBezTo>
                    <a:cubicBezTo>
                      <a:pt x="268" y="7780"/>
                      <a:pt x="341" y="7613"/>
                      <a:pt x="422" y="7454"/>
                    </a:cubicBezTo>
                    <a:cubicBezTo>
                      <a:pt x="508" y="7289"/>
                      <a:pt x="652" y="7180"/>
                      <a:pt x="824" y="7109"/>
                    </a:cubicBezTo>
                    <a:cubicBezTo>
                      <a:pt x="1017" y="7030"/>
                      <a:pt x="1207" y="6947"/>
                      <a:pt x="1398" y="6865"/>
                    </a:cubicBezTo>
                    <a:cubicBezTo>
                      <a:pt x="1559" y="6794"/>
                      <a:pt x="1722" y="6761"/>
                      <a:pt x="1888" y="6761"/>
                    </a:cubicBezTo>
                    <a:close/>
                    <a:moveTo>
                      <a:pt x="4964" y="1"/>
                    </a:moveTo>
                    <a:cubicBezTo>
                      <a:pt x="4612" y="1"/>
                      <a:pt x="4441" y="171"/>
                      <a:pt x="4475" y="675"/>
                    </a:cubicBezTo>
                    <a:cubicBezTo>
                      <a:pt x="4493" y="957"/>
                      <a:pt x="4552" y="1238"/>
                      <a:pt x="4606" y="1515"/>
                    </a:cubicBezTo>
                    <a:cubicBezTo>
                      <a:pt x="4759" y="2318"/>
                      <a:pt x="4807" y="3122"/>
                      <a:pt x="4721" y="3936"/>
                    </a:cubicBezTo>
                    <a:cubicBezTo>
                      <a:pt x="4670" y="4432"/>
                      <a:pt x="4631" y="4930"/>
                      <a:pt x="4576" y="5426"/>
                    </a:cubicBezTo>
                    <a:cubicBezTo>
                      <a:pt x="4549" y="5663"/>
                      <a:pt x="4505" y="5900"/>
                      <a:pt x="4406" y="6144"/>
                    </a:cubicBezTo>
                    <a:cubicBezTo>
                      <a:pt x="4280" y="6114"/>
                      <a:pt x="4167" y="6087"/>
                      <a:pt x="4056" y="6059"/>
                    </a:cubicBezTo>
                    <a:cubicBezTo>
                      <a:pt x="3890" y="6016"/>
                      <a:pt x="3726" y="5992"/>
                      <a:pt x="3563" y="5992"/>
                    </a:cubicBezTo>
                    <a:cubicBezTo>
                      <a:pt x="3351" y="5992"/>
                      <a:pt x="3143" y="6033"/>
                      <a:pt x="2937" y="6125"/>
                    </a:cubicBezTo>
                    <a:cubicBezTo>
                      <a:pt x="2697" y="6231"/>
                      <a:pt x="2553" y="6416"/>
                      <a:pt x="2493" y="6672"/>
                    </a:cubicBezTo>
                    <a:cubicBezTo>
                      <a:pt x="2547" y="6644"/>
                      <a:pt x="2590" y="6605"/>
                      <a:pt x="2616" y="6555"/>
                    </a:cubicBezTo>
                    <a:cubicBezTo>
                      <a:pt x="2732" y="6327"/>
                      <a:pt x="2927" y="6201"/>
                      <a:pt x="3167" y="6153"/>
                    </a:cubicBezTo>
                    <a:cubicBezTo>
                      <a:pt x="3289" y="6129"/>
                      <a:pt x="3418" y="6107"/>
                      <a:pt x="3543" y="6107"/>
                    </a:cubicBezTo>
                    <a:cubicBezTo>
                      <a:pt x="3582" y="6107"/>
                      <a:pt x="3621" y="6109"/>
                      <a:pt x="3659" y="6114"/>
                    </a:cubicBezTo>
                    <a:cubicBezTo>
                      <a:pt x="3924" y="6150"/>
                      <a:pt x="4187" y="6221"/>
                      <a:pt x="4447" y="6291"/>
                    </a:cubicBezTo>
                    <a:cubicBezTo>
                      <a:pt x="4496" y="6304"/>
                      <a:pt x="4540" y="6316"/>
                      <a:pt x="4587" y="6316"/>
                    </a:cubicBezTo>
                    <a:cubicBezTo>
                      <a:pt x="4612" y="6316"/>
                      <a:pt x="4638" y="6312"/>
                      <a:pt x="4666" y="6303"/>
                    </a:cubicBezTo>
                    <a:cubicBezTo>
                      <a:pt x="4955" y="6212"/>
                      <a:pt x="5248" y="6125"/>
                      <a:pt x="5539" y="6039"/>
                    </a:cubicBezTo>
                    <a:cubicBezTo>
                      <a:pt x="5777" y="5967"/>
                      <a:pt x="6017" y="5901"/>
                      <a:pt x="6256" y="5831"/>
                    </a:cubicBezTo>
                    <a:cubicBezTo>
                      <a:pt x="6429" y="5780"/>
                      <a:pt x="6606" y="5738"/>
                      <a:pt x="6771" y="5669"/>
                    </a:cubicBezTo>
                    <a:cubicBezTo>
                      <a:pt x="7627" y="5315"/>
                      <a:pt x="8481" y="4953"/>
                      <a:pt x="9338" y="4597"/>
                    </a:cubicBezTo>
                    <a:cubicBezTo>
                      <a:pt x="9489" y="4533"/>
                      <a:pt x="9647" y="4470"/>
                      <a:pt x="9806" y="4428"/>
                    </a:cubicBezTo>
                    <a:cubicBezTo>
                      <a:pt x="9851" y="4416"/>
                      <a:pt x="9893" y="4411"/>
                      <a:pt x="9934" y="4411"/>
                    </a:cubicBezTo>
                    <a:cubicBezTo>
                      <a:pt x="10124" y="4411"/>
                      <a:pt x="10267" y="4534"/>
                      <a:pt x="10327" y="4743"/>
                    </a:cubicBezTo>
                    <a:cubicBezTo>
                      <a:pt x="10373" y="4914"/>
                      <a:pt x="10328" y="5071"/>
                      <a:pt x="10261" y="5226"/>
                    </a:cubicBezTo>
                    <a:cubicBezTo>
                      <a:pt x="10078" y="5642"/>
                      <a:pt x="9802" y="5982"/>
                      <a:pt x="9422" y="6236"/>
                    </a:cubicBezTo>
                    <a:cubicBezTo>
                      <a:pt x="9249" y="6351"/>
                      <a:pt x="9066" y="6452"/>
                      <a:pt x="8900" y="6575"/>
                    </a:cubicBezTo>
                    <a:cubicBezTo>
                      <a:pt x="8475" y="6883"/>
                      <a:pt x="8015" y="7120"/>
                      <a:pt x="7525" y="7301"/>
                    </a:cubicBezTo>
                    <a:cubicBezTo>
                      <a:pt x="7041" y="7481"/>
                      <a:pt x="6571" y="7708"/>
                      <a:pt x="6059" y="7814"/>
                    </a:cubicBezTo>
                    <a:cubicBezTo>
                      <a:pt x="6024" y="7822"/>
                      <a:pt x="5992" y="7826"/>
                      <a:pt x="5962" y="7826"/>
                    </a:cubicBezTo>
                    <a:cubicBezTo>
                      <a:pt x="5875" y="7826"/>
                      <a:pt x="5807" y="7791"/>
                      <a:pt x="5740" y="7703"/>
                    </a:cubicBezTo>
                    <a:cubicBezTo>
                      <a:pt x="5485" y="7363"/>
                      <a:pt x="5168" y="7082"/>
                      <a:pt x="4825" y="6833"/>
                    </a:cubicBezTo>
                    <a:cubicBezTo>
                      <a:pt x="4787" y="6806"/>
                      <a:pt x="4736" y="6794"/>
                      <a:pt x="4693" y="6774"/>
                    </a:cubicBezTo>
                    <a:lnTo>
                      <a:pt x="4693" y="6774"/>
                    </a:lnTo>
                    <a:cubicBezTo>
                      <a:pt x="4733" y="6937"/>
                      <a:pt x="4846" y="7018"/>
                      <a:pt x="4955" y="7094"/>
                    </a:cubicBezTo>
                    <a:cubicBezTo>
                      <a:pt x="5318" y="7351"/>
                      <a:pt x="5587" y="7693"/>
                      <a:pt x="5860" y="8033"/>
                    </a:cubicBezTo>
                    <a:cubicBezTo>
                      <a:pt x="6047" y="8266"/>
                      <a:pt x="6138" y="8524"/>
                      <a:pt x="6124" y="8821"/>
                    </a:cubicBezTo>
                    <a:cubicBezTo>
                      <a:pt x="6109" y="9195"/>
                      <a:pt x="6097" y="9568"/>
                      <a:pt x="6086" y="9942"/>
                    </a:cubicBezTo>
                    <a:cubicBezTo>
                      <a:pt x="6070" y="10469"/>
                      <a:pt x="6058" y="10995"/>
                      <a:pt x="6043" y="11520"/>
                    </a:cubicBezTo>
                    <a:cubicBezTo>
                      <a:pt x="6041" y="11625"/>
                      <a:pt x="6043" y="11729"/>
                      <a:pt x="6041" y="11832"/>
                    </a:cubicBezTo>
                    <a:cubicBezTo>
                      <a:pt x="6031" y="12197"/>
                      <a:pt x="5806" y="12308"/>
                      <a:pt x="5516" y="12317"/>
                    </a:cubicBezTo>
                    <a:cubicBezTo>
                      <a:pt x="5513" y="12317"/>
                      <a:pt x="5510" y="12317"/>
                      <a:pt x="5507" y="12317"/>
                    </a:cubicBezTo>
                    <a:cubicBezTo>
                      <a:pt x="5429" y="12317"/>
                      <a:pt x="5348" y="12298"/>
                      <a:pt x="5272" y="12278"/>
                    </a:cubicBezTo>
                    <a:cubicBezTo>
                      <a:pt x="5078" y="12226"/>
                      <a:pt x="5012" y="12154"/>
                      <a:pt x="5008" y="11958"/>
                    </a:cubicBezTo>
                    <a:cubicBezTo>
                      <a:pt x="4996" y="11535"/>
                      <a:pt x="4994" y="11112"/>
                      <a:pt x="4991" y="10689"/>
                    </a:cubicBezTo>
                    <a:cubicBezTo>
                      <a:pt x="4991" y="10629"/>
                      <a:pt x="5006" y="10566"/>
                      <a:pt x="5017" y="10505"/>
                    </a:cubicBezTo>
                    <a:cubicBezTo>
                      <a:pt x="5063" y="10246"/>
                      <a:pt x="5120" y="9990"/>
                      <a:pt x="5155" y="9730"/>
                    </a:cubicBezTo>
                    <a:cubicBezTo>
                      <a:pt x="5210" y="9307"/>
                      <a:pt x="5204" y="9306"/>
                      <a:pt x="5029" y="8913"/>
                    </a:cubicBezTo>
                    <a:cubicBezTo>
                      <a:pt x="4984" y="8811"/>
                      <a:pt x="4933" y="8713"/>
                      <a:pt x="4886" y="8611"/>
                    </a:cubicBezTo>
                    <a:cubicBezTo>
                      <a:pt x="4810" y="8444"/>
                      <a:pt x="4697" y="8308"/>
                      <a:pt x="4556" y="8189"/>
                    </a:cubicBezTo>
                    <a:cubicBezTo>
                      <a:pt x="4308" y="7979"/>
                      <a:pt x="4065" y="7762"/>
                      <a:pt x="3818" y="7550"/>
                    </a:cubicBezTo>
                    <a:cubicBezTo>
                      <a:pt x="3342" y="7147"/>
                      <a:pt x="2831" y="6815"/>
                      <a:pt x="2205" y="6689"/>
                    </a:cubicBezTo>
                    <a:cubicBezTo>
                      <a:pt x="2108" y="6670"/>
                      <a:pt x="2012" y="6660"/>
                      <a:pt x="1917" y="6660"/>
                    </a:cubicBezTo>
                    <a:cubicBezTo>
                      <a:pt x="1828" y="6660"/>
                      <a:pt x="1739" y="6669"/>
                      <a:pt x="1650" y="6689"/>
                    </a:cubicBezTo>
                    <a:cubicBezTo>
                      <a:pt x="1260" y="6779"/>
                      <a:pt x="910" y="6962"/>
                      <a:pt x="560" y="7144"/>
                    </a:cubicBezTo>
                    <a:cubicBezTo>
                      <a:pt x="496" y="7178"/>
                      <a:pt x="421" y="7229"/>
                      <a:pt x="392" y="7291"/>
                    </a:cubicBezTo>
                    <a:cubicBezTo>
                      <a:pt x="293" y="7502"/>
                      <a:pt x="193" y="7718"/>
                      <a:pt x="127" y="7942"/>
                    </a:cubicBezTo>
                    <a:cubicBezTo>
                      <a:pt x="14" y="8330"/>
                      <a:pt x="1" y="8734"/>
                      <a:pt x="14" y="9136"/>
                    </a:cubicBezTo>
                    <a:cubicBezTo>
                      <a:pt x="38" y="9843"/>
                      <a:pt x="98" y="10547"/>
                      <a:pt x="215" y="11244"/>
                    </a:cubicBezTo>
                    <a:cubicBezTo>
                      <a:pt x="331" y="11936"/>
                      <a:pt x="583" y="12565"/>
                      <a:pt x="1045" y="13097"/>
                    </a:cubicBezTo>
                    <a:cubicBezTo>
                      <a:pt x="1230" y="13310"/>
                      <a:pt x="1438" y="13505"/>
                      <a:pt x="1621" y="13693"/>
                    </a:cubicBezTo>
                    <a:cubicBezTo>
                      <a:pt x="1657" y="13876"/>
                      <a:pt x="1707" y="14049"/>
                      <a:pt x="1723" y="14224"/>
                    </a:cubicBezTo>
                    <a:cubicBezTo>
                      <a:pt x="1783" y="14802"/>
                      <a:pt x="1851" y="15381"/>
                      <a:pt x="1879" y="15962"/>
                    </a:cubicBezTo>
                    <a:cubicBezTo>
                      <a:pt x="1924" y="16847"/>
                      <a:pt x="1938" y="17734"/>
                      <a:pt x="1965" y="18620"/>
                    </a:cubicBezTo>
                    <a:cubicBezTo>
                      <a:pt x="1965" y="18634"/>
                      <a:pt x="1968" y="18647"/>
                      <a:pt x="1966" y="18661"/>
                    </a:cubicBezTo>
                    <a:cubicBezTo>
                      <a:pt x="1960" y="18782"/>
                      <a:pt x="2020" y="18860"/>
                      <a:pt x="2127" y="18902"/>
                    </a:cubicBezTo>
                    <a:cubicBezTo>
                      <a:pt x="2256" y="18952"/>
                      <a:pt x="2388" y="18994"/>
                      <a:pt x="2518" y="19040"/>
                    </a:cubicBezTo>
                    <a:cubicBezTo>
                      <a:pt x="2940" y="19186"/>
                      <a:pt x="3377" y="19267"/>
                      <a:pt x="3818" y="19306"/>
                    </a:cubicBezTo>
                    <a:cubicBezTo>
                      <a:pt x="3921" y="19315"/>
                      <a:pt x="4024" y="19319"/>
                      <a:pt x="4126" y="19319"/>
                    </a:cubicBezTo>
                    <a:cubicBezTo>
                      <a:pt x="4769" y="19319"/>
                      <a:pt x="5386" y="19152"/>
                      <a:pt x="5990" y="18929"/>
                    </a:cubicBezTo>
                    <a:cubicBezTo>
                      <a:pt x="6399" y="18779"/>
                      <a:pt x="6727" y="18521"/>
                      <a:pt x="6978" y="18167"/>
                    </a:cubicBezTo>
                    <a:cubicBezTo>
                      <a:pt x="7035" y="18088"/>
                      <a:pt x="7072" y="17990"/>
                      <a:pt x="7144" y="17930"/>
                    </a:cubicBezTo>
                    <a:cubicBezTo>
                      <a:pt x="7270" y="17821"/>
                      <a:pt x="7294" y="17689"/>
                      <a:pt x="7276" y="17537"/>
                    </a:cubicBezTo>
                    <a:cubicBezTo>
                      <a:pt x="7270" y="17474"/>
                      <a:pt x="7264" y="17413"/>
                      <a:pt x="7260" y="17351"/>
                    </a:cubicBezTo>
                    <a:cubicBezTo>
                      <a:pt x="7222" y="16839"/>
                      <a:pt x="7201" y="16328"/>
                      <a:pt x="7144" y="15819"/>
                    </a:cubicBezTo>
                    <a:cubicBezTo>
                      <a:pt x="7069" y="15142"/>
                      <a:pt x="7048" y="14464"/>
                      <a:pt x="7056" y="13784"/>
                    </a:cubicBezTo>
                    <a:cubicBezTo>
                      <a:pt x="7059" y="13556"/>
                      <a:pt x="7071" y="13325"/>
                      <a:pt x="7045" y="13100"/>
                    </a:cubicBezTo>
                    <a:cubicBezTo>
                      <a:pt x="7026" y="12925"/>
                      <a:pt x="7077" y="12806"/>
                      <a:pt x="7209" y="12706"/>
                    </a:cubicBezTo>
                    <a:cubicBezTo>
                      <a:pt x="7246" y="12676"/>
                      <a:pt x="7284" y="12644"/>
                      <a:pt x="7321" y="12614"/>
                    </a:cubicBezTo>
                    <a:cubicBezTo>
                      <a:pt x="7705" y="12289"/>
                      <a:pt x="7997" y="11901"/>
                      <a:pt x="8123" y="11405"/>
                    </a:cubicBezTo>
                    <a:cubicBezTo>
                      <a:pt x="8160" y="11258"/>
                      <a:pt x="8210" y="11112"/>
                      <a:pt x="8241" y="10964"/>
                    </a:cubicBezTo>
                    <a:cubicBezTo>
                      <a:pt x="8358" y="10437"/>
                      <a:pt x="8469" y="9909"/>
                      <a:pt x="8579" y="9390"/>
                    </a:cubicBezTo>
                    <a:cubicBezTo>
                      <a:pt x="8273" y="8721"/>
                      <a:pt x="8034" y="8030"/>
                      <a:pt x="7828" y="7303"/>
                    </a:cubicBezTo>
                    <a:cubicBezTo>
                      <a:pt x="7968" y="7237"/>
                      <a:pt x="8087" y="7183"/>
                      <a:pt x="8202" y="7123"/>
                    </a:cubicBezTo>
                    <a:cubicBezTo>
                      <a:pt x="8373" y="7033"/>
                      <a:pt x="8549" y="6947"/>
                      <a:pt x="8712" y="6843"/>
                    </a:cubicBezTo>
                    <a:cubicBezTo>
                      <a:pt x="8970" y="6681"/>
                      <a:pt x="9216" y="6501"/>
                      <a:pt x="9473" y="6338"/>
                    </a:cubicBezTo>
                    <a:cubicBezTo>
                      <a:pt x="9899" y="6068"/>
                      <a:pt x="10187" y="5688"/>
                      <a:pt x="10388" y="5234"/>
                    </a:cubicBezTo>
                    <a:cubicBezTo>
                      <a:pt x="10480" y="5028"/>
                      <a:pt x="10486" y="4818"/>
                      <a:pt x="10403" y="4608"/>
                    </a:cubicBezTo>
                    <a:cubicBezTo>
                      <a:pt x="10328" y="4416"/>
                      <a:pt x="10150" y="4293"/>
                      <a:pt x="9946" y="4293"/>
                    </a:cubicBezTo>
                    <a:cubicBezTo>
                      <a:pt x="9942" y="4293"/>
                      <a:pt x="9939" y="4293"/>
                      <a:pt x="9935" y="4293"/>
                    </a:cubicBezTo>
                    <a:cubicBezTo>
                      <a:pt x="9868" y="4294"/>
                      <a:pt x="9796" y="4306"/>
                      <a:pt x="9733" y="4330"/>
                    </a:cubicBezTo>
                    <a:cubicBezTo>
                      <a:pt x="9476" y="4434"/>
                      <a:pt x="9224" y="4545"/>
                      <a:pt x="8967" y="4648"/>
                    </a:cubicBezTo>
                    <a:cubicBezTo>
                      <a:pt x="8402" y="4876"/>
                      <a:pt x="7836" y="5100"/>
                      <a:pt x="7270" y="5325"/>
                    </a:cubicBezTo>
                    <a:cubicBezTo>
                      <a:pt x="7233" y="5340"/>
                      <a:pt x="7192" y="5349"/>
                      <a:pt x="7144" y="5363"/>
                    </a:cubicBezTo>
                    <a:cubicBezTo>
                      <a:pt x="6993" y="5180"/>
                      <a:pt x="6853" y="4980"/>
                      <a:pt x="6591" y="4959"/>
                    </a:cubicBezTo>
                    <a:cubicBezTo>
                      <a:pt x="6588" y="4884"/>
                      <a:pt x="6583" y="4830"/>
                      <a:pt x="6583" y="4774"/>
                    </a:cubicBezTo>
                    <a:cubicBezTo>
                      <a:pt x="6582" y="4372"/>
                      <a:pt x="6588" y="3972"/>
                      <a:pt x="6582" y="3570"/>
                    </a:cubicBezTo>
                    <a:cubicBezTo>
                      <a:pt x="6576" y="3265"/>
                      <a:pt x="6556" y="2960"/>
                      <a:pt x="6540" y="2656"/>
                    </a:cubicBezTo>
                    <a:cubicBezTo>
                      <a:pt x="6525" y="2372"/>
                      <a:pt x="6508" y="2090"/>
                      <a:pt x="6486" y="1807"/>
                    </a:cubicBezTo>
                    <a:cubicBezTo>
                      <a:pt x="6456" y="1422"/>
                      <a:pt x="6337" y="1064"/>
                      <a:pt x="6186" y="711"/>
                    </a:cubicBezTo>
                    <a:cubicBezTo>
                      <a:pt x="5974" y="227"/>
                      <a:pt x="5572" y="53"/>
                      <a:pt x="5095" y="8"/>
                    </a:cubicBezTo>
                    <a:cubicBezTo>
                      <a:pt x="5049" y="3"/>
                      <a:pt x="5005" y="1"/>
                      <a:pt x="49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4"/>
              <p:cNvSpPr/>
              <p:nvPr/>
            </p:nvSpPr>
            <p:spPr>
              <a:xfrm>
                <a:off x="3156225" y="2109550"/>
                <a:ext cx="5725" cy="855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4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" y="115"/>
                      <a:pt x="121" y="229"/>
                      <a:pt x="182" y="342"/>
                    </a:cubicBezTo>
                    <a:cubicBezTo>
                      <a:pt x="197" y="336"/>
                      <a:pt x="214" y="328"/>
                      <a:pt x="229" y="321"/>
                    </a:cubicBezTo>
                    <a:cubicBezTo>
                      <a:pt x="209" y="183"/>
                      <a:pt x="164" y="6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0" name="Google Shape;310;p34"/>
          <p:cNvSpPr/>
          <p:nvPr/>
        </p:nvSpPr>
        <p:spPr>
          <a:xfrm>
            <a:off x="791804" y="3232701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K</a:t>
            </a:r>
            <a:endParaRPr sz="10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1" name="Google Shape;311;p34"/>
          <p:cNvSpPr/>
          <p:nvPr/>
        </p:nvSpPr>
        <p:spPr>
          <a:xfrm>
            <a:off x="440192" y="1425025"/>
            <a:ext cx="1109100" cy="1109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312" name="Google Shape;312;p34"/>
          <p:cNvGrpSpPr/>
          <p:nvPr/>
        </p:nvGrpSpPr>
        <p:grpSpPr>
          <a:xfrm>
            <a:off x="624097" y="1520521"/>
            <a:ext cx="741289" cy="918109"/>
            <a:chOff x="2044519" y="2634736"/>
            <a:chExt cx="741289" cy="918109"/>
          </a:xfrm>
        </p:grpSpPr>
        <p:sp>
          <p:nvSpPr>
            <p:cNvPr id="313" name="Google Shape;313;p34"/>
            <p:cNvSpPr/>
            <p:nvPr/>
          </p:nvSpPr>
          <p:spPr>
            <a:xfrm>
              <a:off x="2044563" y="2634736"/>
              <a:ext cx="741246" cy="918109"/>
            </a:xfrm>
            <a:custGeom>
              <a:avLst/>
              <a:gdLst/>
              <a:ahLst/>
              <a:cxnLst/>
              <a:rect l="l" t="t" r="r" b="b"/>
              <a:pathLst>
                <a:path w="13709" h="16980" extrusionOk="0">
                  <a:moveTo>
                    <a:pt x="10641" y="0"/>
                  </a:moveTo>
                  <a:cubicBezTo>
                    <a:pt x="10433" y="0"/>
                    <a:pt x="10224" y="13"/>
                    <a:pt x="10015" y="38"/>
                  </a:cubicBezTo>
                  <a:cubicBezTo>
                    <a:pt x="9529" y="95"/>
                    <a:pt x="9043" y="156"/>
                    <a:pt x="8556" y="209"/>
                  </a:cubicBezTo>
                  <a:cubicBezTo>
                    <a:pt x="8064" y="262"/>
                    <a:pt x="7568" y="295"/>
                    <a:pt x="7076" y="356"/>
                  </a:cubicBezTo>
                  <a:cubicBezTo>
                    <a:pt x="6321" y="451"/>
                    <a:pt x="5569" y="569"/>
                    <a:pt x="4813" y="664"/>
                  </a:cubicBezTo>
                  <a:cubicBezTo>
                    <a:pt x="4105" y="752"/>
                    <a:pt x="3399" y="848"/>
                    <a:pt x="2700" y="1000"/>
                  </a:cubicBezTo>
                  <a:cubicBezTo>
                    <a:pt x="2400" y="1066"/>
                    <a:pt x="2187" y="1225"/>
                    <a:pt x="2054" y="1480"/>
                  </a:cubicBezTo>
                  <a:cubicBezTo>
                    <a:pt x="1956" y="1663"/>
                    <a:pt x="1821" y="1765"/>
                    <a:pt x="1639" y="1844"/>
                  </a:cubicBezTo>
                  <a:cubicBezTo>
                    <a:pt x="1240" y="2020"/>
                    <a:pt x="1038" y="2355"/>
                    <a:pt x="936" y="2763"/>
                  </a:cubicBezTo>
                  <a:cubicBezTo>
                    <a:pt x="870" y="3033"/>
                    <a:pt x="813" y="3306"/>
                    <a:pt x="729" y="3570"/>
                  </a:cubicBezTo>
                  <a:cubicBezTo>
                    <a:pt x="574" y="4049"/>
                    <a:pt x="420" y="4527"/>
                    <a:pt x="234" y="4995"/>
                  </a:cubicBezTo>
                  <a:cubicBezTo>
                    <a:pt x="44" y="5471"/>
                    <a:pt x="1" y="5954"/>
                    <a:pt x="61" y="6454"/>
                  </a:cubicBezTo>
                  <a:cubicBezTo>
                    <a:pt x="85" y="6655"/>
                    <a:pt x="96" y="6862"/>
                    <a:pt x="145" y="7057"/>
                  </a:cubicBezTo>
                  <a:cubicBezTo>
                    <a:pt x="355" y="7867"/>
                    <a:pt x="658" y="8646"/>
                    <a:pt x="955" y="9428"/>
                  </a:cubicBezTo>
                  <a:cubicBezTo>
                    <a:pt x="979" y="9491"/>
                    <a:pt x="1000" y="9557"/>
                    <a:pt x="1014" y="9621"/>
                  </a:cubicBezTo>
                  <a:cubicBezTo>
                    <a:pt x="1074" y="9900"/>
                    <a:pt x="1117" y="10182"/>
                    <a:pt x="1192" y="10457"/>
                  </a:cubicBezTo>
                  <a:cubicBezTo>
                    <a:pt x="1327" y="10948"/>
                    <a:pt x="1483" y="11434"/>
                    <a:pt x="1627" y="11921"/>
                  </a:cubicBezTo>
                  <a:cubicBezTo>
                    <a:pt x="1779" y="12436"/>
                    <a:pt x="1922" y="12954"/>
                    <a:pt x="2079" y="13465"/>
                  </a:cubicBezTo>
                  <a:cubicBezTo>
                    <a:pt x="2136" y="13647"/>
                    <a:pt x="2243" y="13812"/>
                    <a:pt x="2295" y="13993"/>
                  </a:cubicBezTo>
                  <a:cubicBezTo>
                    <a:pt x="2487" y="14645"/>
                    <a:pt x="2757" y="15272"/>
                    <a:pt x="2877" y="15945"/>
                  </a:cubicBezTo>
                  <a:cubicBezTo>
                    <a:pt x="2888" y="16010"/>
                    <a:pt x="2940" y="16084"/>
                    <a:pt x="2996" y="16124"/>
                  </a:cubicBezTo>
                  <a:cubicBezTo>
                    <a:pt x="3212" y="16286"/>
                    <a:pt x="3432" y="16448"/>
                    <a:pt x="3665" y="16589"/>
                  </a:cubicBezTo>
                  <a:cubicBezTo>
                    <a:pt x="3820" y="16682"/>
                    <a:pt x="3992" y="16760"/>
                    <a:pt x="4166" y="16811"/>
                  </a:cubicBezTo>
                  <a:cubicBezTo>
                    <a:pt x="4631" y="16951"/>
                    <a:pt x="5116" y="16976"/>
                    <a:pt x="5598" y="16979"/>
                  </a:cubicBezTo>
                  <a:cubicBezTo>
                    <a:pt x="5616" y="16979"/>
                    <a:pt x="5634" y="16979"/>
                    <a:pt x="5652" y="16979"/>
                  </a:cubicBezTo>
                  <a:cubicBezTo>
                    <a:pt x="5838" y="16979"/>
                    <a:pt x="6025" y="16972"/>
                    <a:pt x="6207" y="16940"/>
                  </a:cubicBezTo>
                  <a:cubicBezTo>
                    <a:pt x="6998" y="16802"/>
                    <a:pt x="7739" y="16519"/>
                    <a:pt x="8438" y="16132"/>
                  </a:cubicBezTo>
                  <a:cubicBezTo>
                    <a:pt x="8687" y="15994"/>
                    <a:pt x="8929" y="15837"/>
                    <a:pt x="9109" y="15606"/>
                  </a:cubicBezTo>
                  <a:cubicBezTo>
                    <a:pt x="9265" y="15408"/>
                    <a:pt x="9422" y="15215"/>
                    <a:pt x="9577" y="15015"/>
                  </a:cubicBezTo>
                  <a:cubicBezTo>
                    <a:pt x="9742" y="14802"/>
                    <a:pt x="9833" y="14553"/>
                    <a:pt x="9904" y="14298"/>
                  </a:cubicBezTo>
                  <a:cubicBezTo>
                    <a:pt x="9917" y="14250"/>
                    <a:pt x="9910" y="14187"/>
                    <a:pt x="9890" y="14142"/>
                  </a:cubicBezTo>
                  <a:cubicBezTo>
                    <a:pt x="9793" y="13917"/>
                    <a:pt x="9688" y="13696"/>
                    <a:pt x="9586" y="13474"/>
                  </a:cubicBezTo>
                  <a:cubicBezTo>
                    <a:pt x="9460" y="13197"/>
                    <a:pt x="9311" y="12927"/>
                    <a:pt x="9212" y="12639"/>
                  </a:cubicBezTo>
                  <a:cubicBezTo>
                    <a:pt x="8947" y="11875"/>
                    <a:pt x="8703" y="11104"/>
                    <a:pt x="8447" y="10337"/>
                  </a:cubicBezTo>
                  <a:cubicBezTo>
                    <a:pt x="8307" y="9920"/>
                    <a:pt x="8301" y="9921"/>
                    <a:pt x="8460" y="9503"/>
                  </a:cubicBezTo>
                  <a:cubicBezTo>
                    <a:pt x="8480" y="9452"/>
                    <a:pt x="8495" y="9399"/>
                    <a:pt x="8519" y="9351"/>
                  </a:cubicBezTo>
                  <a:cubicBezTo>
                    <a:pt x="8613" y="9167"/>
                    <a:pt x="8676" y="8976"/>
                    <a:pt x="8639" y="8755"/>
                  </a:cubicBezTo>
                  <a:cubicBezTo>
                    <a:pt x="8860" y="8623"/>
                    <a:pt x="9074" y="8493"/>
                    <a:pt x="9287" y="8364"/>
                  </a:cubicBezTo>
                  <a:cubicBezTo>
                    <a:pt x="9503" y="8235"/>
                    <a:pt x="9658" y="8056"/>
                    <a:pt x="9685" y="7801"/>
                  </a:cubicBezTo>
                  <a:cubicBezTo>
                    <a:pt x="9742" y="7239"/>
                    <a:pt x="9671" y="6712"/>
                    <a:pt x="9202" y="6319"/>
                  </a:cubicBezTo>
                  <a:cubicBezTo>
                    <a:pt x="9112" y="6244"/>
                    <a:pt x="9091" y="6161"/>
                    <a:pt x="9128" y="6047"/>
                  </a:cubicBezTo>
                  <a:cubicBezTo>
                    <a:pt x="9161" y="5947"/>
                    <a:pt x="9185" y="5836"/>
                    <a:pt x="9185" y="5729"/>
                  </a:cubicBezTo>
                  <a:cubicBezTo>
                    <a:pt x="9187" y="5162"/>
                    <a:pt x="8935" y="4725"/>
                    <a:pt x="8466" y="4410"/>
                  </a:cubicBezTo>
                  <a:cubicBezTo>
                    <a:pt x="8372" y="4346"/>
                    <a:pt x="8273" y="4284"/>
                    <a:pt x="8180" y="4217"/>
                  </a:cubicBezTo>
                  <a:cubicBezTo>
                    <a:pt x="8147" y="4193"/>
                    <a:pt x="8124" y="4154"/>
                    <a:pt x="8079" y="4100"/>
                  </a:cubicBezTo>
                  <a:cubicBezTo>
                    <a:pt x="8381" y="4038"/>
                    <a:pt x="8651" y="3969"/>
                    <a:pt x="8926" y="3929"/>
                  </a:cubicBezTo>
                  <a:cubicBezTo>
                    <a:pt x="9958" y="3783"/>
                    <a:pt x="10962" y="3513"/>
                    <a:pt x="11958" y="3214"/>
                  </a:cubicBezTo>
                  <a:cubicBezTo>
                    <a:pt x="12121" y="3166"/>
                    <a:pt x="12285" y="3121"/>
                    <a:pt x="12449" y="3079"/>
                  </a:cubicBezTo>
                  <a:cubicBezTo>
                    <a:pt x="12638" y="3030"/>
                    <a:pt x="12836" y="3003"/>
                    <a:pt x="13017" y="2934"/>
                  </a:cubicBezTo>
                  <a:cubicBezTo>
                    <a:pt x="13413" y="2782"/>
                    <a:pt x="13709" y="2200"/>
                    <a:pt x="13610" y="1787"/>
                  </a:cubicBezTo>
                  <a:cubicBezTo>
                    <a:pt x="13589" y="1703"/>
                    <a:pt x="13547" y="1624"/>
                    <a:pt x="13503" y="1547"/>
                  </a:cubicBezTo>
                  <a:lnTo>
                    <a:pt x="13502" y="1547"/>
                  </a:lnTo>
                  <a:cubicBezTo>
                    <a:pt x="13461" y="1478"/>
                    <a:pt x="13400" y="1420"/>
                    <a:pt x="13356" y="1352"/>
                  </a:cubicBezTo>
                  <a:cubicBezTo>
                    <a:pt x="13271" y="1222"/>
                    <a:pt x="13149" y="1166"/>
                    <a:pt x="12998" y="1148"/>
                  </a:cubicBezTo>
                  <a:cubicBezTo>
                    <a:pt x="12845" y="1132"/>
                    <a:pt x="12693" y="1099"/>
                    <a:pt x="12525" y="1070"/>
                  </a:cubicBezTo>
                  <a:cubicBezTo>
                    <a:pt x="12525" y="988"/>
                    <a:pt x="12522" y="922"/>
                    <a:pt x="12527" y="854"/>
                  </a:cubicBezTo>
                  <a:cubicBezTo>
                    <a:pt x="12536" y="554"/>
                    <a:pt x="12398" y="341"/>
                    <a:pt x="12126" y="229"/>
                  </a:cubicBezTo>
                  <a:cubicBezTo>
                    <a:pt x="11970" y="165"/>
                    <a:pt x="11802" y="131"/>
                    <a:pt x="11638" y="92"/>
                  </a:cubicBezTo>
                  <a:cubicBezTo>
                    <a:pt x="11560" y="72"/>
                    <a:pt x="11478" y="71"/>
                    <a:pt x="11397" y="57"/>
                  </a:cubicBezTo>
                  <a:cubicBezTo>
                    <a:pt x="11145" y="19"/>
                    <a:pt x="10893" y="0"/>
                    <a:pt x="10641" y="0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4" name="Google Shape;314;p34"/>
            <p:cNvGrpSpPr/>
            <p:nvPr/>
          </p:nvGrpSpPr>
          <p:grpSpPr>
            <a:xfrm>
              <a:off x="2044519" y="2634736"/>
              <a:ext cx="741246" cy="918109"/>
              <a:chOff x="1654900" y="1975650"/>
              <a:chExt cx="342725" cy="424500"/>
            </a:xfrm>
          </p:grpSpPr>
          <p:sp>
            <p:nvSpPr>
              <p:cNvPr id="315" name="Google Shape;315;p34"/>
              <p:cNvSpPr/>
              <p:nvPr/>
            </p:nvSpPr>
            <p:spPr>
              <a:xfrm>
                <a:off x="1709025" y="1978875"/>
                <a:ext cx="257300" cy="36800"/>
              </a:xfrm>
              <a:custGeom>
                <a:avLst/>
                <a:gdLst/>
                <a:ahLst/>
                <a:cxnLst/>
                <a:rect l="l" t="t" r="r" b="b"/>
                <a:pathLst>
                  <a:path w="10292" h="1472" extrusionOk="0">
                    <a:moveTo>
                      <a:pt x="8442" y="1"/>
                    </a:moveTo>
                    <a:cubicBezTo>
                      <a:pt x="8178" y="1"/>
                      <a:pt x="7913" y="19"/>
                      <a:pt x="7647" y="62"/>
                    </a:cubicBezTo>
                    <a:cubicBezTo>
                      <a:pt x="7231" y="128"/>
                      <a:pt x="6811" y="163"/>
                      <a:pt x="6392" y="206"/>
                    </a:cubicBezTo>
                    <a:cubicBezTo>
                      <a:pt x="5947" y="254"/>
                      <a:pt x="5500" y="286"/>
                      <a:pt x="5055" y="341"/>
                    </a:cubicBezTo>
                    <a:cubicBezTo>
                      <a:pt x="3957" y="481"/>
                      <a:pt x="2859" y="625"/>
                      <a:pt x="1763" y="781"/>
                    </a:cubicBezTo>
                    <a:cubicBezTo>
                      <a:pt x="1328" y="844"/>
                      <a:pt x="895" y="934"/>
                      <a:pt x="466" y="1036"/>
                    </a:cubicBezTo>
                    <a:cubicBezTo>
                      <a:pt x="251" y="1085"/>
                      <a:pt x="77" y="1217"/>
                      <a:pt x="0" y="1451"/>
                    </a:cubicBezTo>
                    <a:cubicBezTo>
                      <a:pt x="31" y="1461"/>
                      <a:pt x="49" y="1471"/>
                      <a:pt x="67" y="1471"/>
                    </a:cubicBezTo>
                    <a:cubicBezTo>
                      <a:pt x="68" y="1471"/>
                      <a:pt x="70" y="1471"/>
                      <a:pt x="71" y="1471"/>
                    </a:cubicBezTo>
                    <a:cubicBezTo>
                      <a:pt x="110" y="1469"/>
                      <a:pt x="152" y="1468"/>
                      <a:pt x="191" y="1457"/>
                    </a:cubicBezTo>
                    <a:cubicBezTo>
                      <a:pt x="565" y="1355"/>
                      <a:pt x="945" y="1312"/>
                      <a:pt x="1330" y="1312"/>
                    </a:cubicBezTo>
                    <a:cubicBezTo>
                      <a:pt x="1401" y="1312"/>
                      <a:pt x="1473" y="1314"/>
                      <a:pt x="1544" y="1316"/>
                    </a:cubicBezTo>
                    <a:cubicBezTo>
                      <a:pt x="1629" y="1320"/>
                      <a:pt x="1715" y="1321"/>
                      <a:pt x="1800" y="1321"/>
                    </a:cubicBezTo>
                    <a:cubicBezTo>
                      <a:pt x="1939" y="1321"/>
                      <a:pt x="2078" y="1317"/>
                      <a:pt x="2217" y="1312"/>
                    </a:cubicBezTo>
                    <a:cubicBezTo>
                      <a:pt x="2369" y="1307"/>
                      <a:pt x="2521" y="1304"/>
                      <a:pt x="2673" y="1304"/>
                    </a:cubicBezTo>
                    <a:cubicBezTo>
                      <a:pt x="3506" y="1304"/>
                      <a:pt x="4337" y="1375"/>
                      <a:pt x="5168" y="1417"/>
                    </a:cubicBezTo>
                    <a:cubicBezTo>
                      <a:pt x="5391" y="1428"/>
                      <a:pt x="5613" y="1434"/>
                      <a:pt x="5835" y="1434"/>
                    </a:cubicBezTo>
                    <a:cubicBezTo>
                      <a:pt x="6306" y="1434"/>
                      <a:pt x="6775" y="1407"/>
                      <a:pt x="7243" y="1345"/>
                    </a:cubicBezTo>
                    <a:cubicBezTo>
                      <a:pt x="7660" y="1288"/>
                      <a:pt x="8074" y="1208"/>
                      <a:pt x="8485" y="1120"/>
                    </a:cubicBezTo>
                    <a:cubicBezTo>
                      <a:pt x="8915" y="1027"/>
                      <a:pt x="9343" y="952"/>
                      <a:pt x="9781" y="952"/>
                    </a:cubicBezTo>
                    <a:cubicBezTo>
                      <a:pt x="9827" y="952"/>
                      <a:pt x="9872" y="953"/>
                      <a:pt x="9918" y="955"/>
                    </a:cubicBezTo>
                    <a:cubicBezTo>
                      <a:pt x="9942" y="956"/>
                      <a:pt x="9967" y="957"/>
                      <a:pt x="9991" y="957"/>
                    </a:cubicBezTo>
                    <a:cubicBezTo>
                      <a:pt x="10029" y="957"/>
                      <a:pt x="10067" y="954"/>
                      <a:pt x="10100" y="941"/>
                    </a:cubicBezTo>
                    <a:cubicBezTo>
                      <a:pt x="10149" y="922"/>
                      <a:pt x="10208" y="878"/>
                      <a:pt x="10224" y="832"/>
                    </a:cubicBezTo>
                    <a:cubicBezTo>
                      <a:pt x="10292" y="632"/>
                      <a:pt x="10220" y="404"/>
                      <a:pt x="10038" y="295"/>
                    </a:cubicBezTo>
                    <a:cubicBezTo>
                      <a:pt x="9894" y="208"/>
                      <a:pt x="9734" y="122"/>
                      <a:pt x="9573" y="98"/>
                    </a:cubicBezTo>
                    <a:cubicBezTo>
                      <a:pt x="9198" y="39"/>
                      <a:pt x="8821" y="1"/>
                      <a:pt x="8442" y="1"/>
                    </a:cubicBezTo>
                    <a:close/>
                  </a:path>
                </a:pathLst>
              </a:custGeom>
              <a:solidFill>
                <a:srgbClr val="C7A4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4"/>
              <p:cNvSpPr/>
              <p:nvPr/>
            </p:nvSpPr>
            <p:spPr>
              <a:xfrm>
                <a:off x="1657100" y="2005075"/>
                <a:ext cx="335975" cy="391200"/>
              </a:xfrm>
              <a:custGeom>
                <a:avLst/>
                <a:gdLst/>
                <a:ahLst/>
                <a:cxnLst/>
                <a:rect l="l" t="t" r="r" b="b"/>
                <a:pathLst>
                  <a:path w="13439" h="15648" extrusionOk="0">
                    <a:moveTo>
                      <a:pt x="11872" y="1"/>
                    </a:moveTo>
                    <a:cubicBezTo>
                      <a:pt x="11690" y="1"/>
                      <a:pt x="11509" y="8"/>
                      <a:pt x="11332" y="34"/>
                    </a:cubicBezTo>
                    <a:cubicBezTo>
                      <a:pt x="10627" y="136"/>
                      <a:pt x="9926" y="279"/>
                      <a:pt x="9224" y="400"/>
                    </a:cubicBezTo>
                    <a:cubicBezTo>
                      <a:pt x="8984" y="441"/>
                      <a:pt x="8741" y="499"/>
                      <a:pt x="8501" y="499"/>
                    </a:cubicBezTo>
                    <a:cubicBezTo>
                      <a:pt x="7889" y="498"/>
                      <a:pt x="7276" y="472"/>
                      <a:pt x="6664" y="450"/>
                    </a:cubicBezTo>
                    <a:cubicBezTo>
                      <a:pt x="6183" y="432"/>
                      <a:pt x="5701" y="394"/>
                      <a:pt x="5218" y="385"/>
                    </a:cubicBezTo>
                    <a:cubicBezTo>
                      <a:pt x="4951" y="380"/>
                      <a:pt x="4684" y="379"/>
                      <a:pt x="4417" y="379"/>
                    </a:cubicBezTo>
                    <a:cubicBezTo>
                      <a:pt x="4059" y="379"/>
                      <a:pt x="3701" y="382"/>
                      <a:pt x="3342" y="382"/>
                    </a:cubicBezTo>
                    <a:cubicBezTo>
                      <a:pt x="2756" y="384"/>
                      <a:pt x="2198" y="520"/>
                      <a:pt x="1659" y="742"/>
                    </a:cubicBezTo>
                    <a:cubicBezTo>
                      <a:pt x="1200" y="930"/>
                      <a:pt x="1005" y="1305"/>
                      <a:pt x="918" y="1766"/>
                    </a:cubicBezTo>
                    <a:cubicBezTo>
                      <a:pt x="879" y="1971"/>
                      <a:pt x="841" y="2180"/>
                      <a:pt x="774" y="2376"/>
                    </a:cubicBezTo>
                    <a:cubicBezTo>
                      <a:pt x="594" y="2911"/>
                      <a:pt x="411" y="3445"/>
                      <a:pt x="205" y="3968"/>
                    </a:cubicBezTo>
                    <a:cubicBezTo>
                      <a:pt x="1" y="4488"/>
                      <a:pt x="52" y="5014"/>
                      <a:pt x="127" y="5538"/>
                    </a:cubicBezTo>
                    <a:cubicBezTo>
                      <a:pt x="178" y="5886"/>
                      <a:pt x="272" y="6231"/>
                      <a:pt x="387" y="6564"/>
                    </a:cubicBezTo>
                    <a:cubicBezTo>
                      <a:pt x="646" y="7337"/>
                      <a:pt x="931" y="8101"/>
                      <a:pt x="1207" y="8867"/>
                    </a:cubicBezTo>
                    <a:cubicBezTo>
                      <a:pt x="1227" y="8918"/>
                      <a:pt x="1252" y="8966"/>
                      <a:pt x="1282" y="9011"/>
                    </a:cubicBezTo>
                    <a:cubicBezTo>
                      <a:pt x="1561" y="9431"/>
                      <a:pt x="1843" y="9849"/>
                      <a:pt x="2265" y="10144"/>
                    </a:cubicBezTo>
                    <a:cubicBezTo>
                      <a:pt x="2327" y="10188"/>
                      <a:pt x="2382" y="10239"/>
                      <a:pt x="2436" y="10290"/>
                    </a:cubicBezTo>
                    <a:cubicBezTo>
                      <a:pt x="2460" y="10311"/>
                      <a:pt x="2475" y="10342"/>
                      <a:pt x="2493" y="10368"/>
                    </a:cubicBezTo>
                    <a:cubicBezTo>
                      <a:pt x="1993" y="10096"/>
                      <a:pt x="1624" y="9694"/>
                      <a:pt x="1302" y="9242"/>
                    </a:cubicBezTo>
                    <a:cubicBezTo>
                      <a:pt x="1288" y="9251"/>
                      <a:pt x="1278" y="9260"/>
                      <a:pt x="1264" y="9269"/>
                    </a:cubicBezTo>
                    <a:cubicBezTo>
                      <a:pt x="1267" y="9289"/>
                      <a:pt x="1267" y="9308"/>
                      <a:pt x="1273" y="9328"/>
                    </a:cubicBezTo>
                    <a:cubicBezTo>
                      <a:pt x="1405" y="9777"/>
                      <a:pt x="1540" y="10227"/>
                      <a:pt x="1672" y="10677"/>
                    </a:cubicBezTo>
                    <a:cubicBezTo>
                      <a:pt x="1812" y="11158"/>
                      <a:pt x="1941" y="11645"/>
                      <a:pt x="2091" y="12125"/>
                    </a:cubicBezTo>
                    <a:cubicBezTo>
                      <a:pt x="2162" y="12351"/>
                      <a:pt x="2282" y="12561"/>
                      <a:pt x="2355" y="12786"/>
                    </a:cubicBezTo>
                    <a:cubicBezTo>
                      <a:pt x="2523" y="13304"/>
                      <a:pt x="2688" y="13822"/>
                      <a:pt x="2832" y="14345"/>
                    </a:cubicBezTo>
                    <a:cubicBezTo>
                      <a:pt x="2927" y="14690"/>
                      <a:pt x="3081" y="14971"/>
                      <a:pt x="3414" y="15130"/>
                    </a:cubicBezTo>
                    <a:cubicBezTo>
                      <a:pt x="3494" y="15168"/>
                      <a:pt x="3561" y="15231"/>
                      <a:pt x="3639" y="15270"/>
                    </a:cubicBezTo>
                    <a:cubicBezTo>
                      <a:pt x="3792" y="15345"/>
                      <a:pt x="3943" y="15430"/>
                      <a:pt x="4103" y="15477"/>
                    </a:cubicBezTo>
                    <a:cubicBezTo>
                      <a:pt x="4570" y="15615"/>
                      <a:pt x="5053" y="15645"/>
                      <a:pt x="5536" y="15648"/>
                    </a:cubicBezTo>
                    <a:cubicBezTo>
                      <a:pt x="5698" y="15648"/>
                      <a:pt x="5863" y="15640"/>
                      <a:pt x="6024" y="15618"/>
                    </a:cubicBezTo>
                    <a:cubicBezTo>
                      <a:pt x="6546" y="15550"/>
                      <a:pt x="7038" y="15367"/>
                      <a:pt x="7523" y="15169"/>
                    </a:cubicBezTo>
                    <a:cubicBezTo>
                      <a:pt x="7793" y="15060"/>
                      <a:pt x="8057" y="14931"/>
                      <a:pt x="8310" y="14788"/>
                    </a:cubicBezTo>
                    <a:cubicBezTo>
                      <a:pt x="8486" y="14687"/>
                      <a:pt x="8658" y="14567"/>
                      <a:pt x="8798" y="14422"/>
                    </a:cubicBezTo>
                    <a:cubicBezTo>
                      <a:pt x="9006" y="14201"/>
                      <a:pt x="9191" y="13954"/>
                      <a:pt x="9376" y="13711"/>
                    </a:cubicBezTo>
                    <a:cubicBezTo>
                      <a:pt x="9454" y="13609"/>
                      <a:pt x="9512" y="13492"/>
                      <a:pt x="9569" y="13375"/>
                    </a:cubicBezTo>
                    <a:cubicBezTo>
                      <a:pt x="9656" y="13193"/>
                      <a:pt x="9697" y="13008"/>
                      <a:pt x="9581" y="12816"/>
                    </a:cubicBezTo>
                    <a:cubicBezTo>
                      <a:pt x="9508" y="12695"/>
                      <a:pt x="9460" y="12558"/>
                      <a:pt x="9391" y="12434"/>
                    </a:cubicBezTo>
                    <a:cubicBezTo>
                      <a:pt x="9176" y="12053"/>
                      <a:pt x="9011" y="11654"/>
                      <a:pt x="8879" y="11236"/>
                    </a:cubicBezTo>
                    <a:cubicBezTo>
                      <a:pt x="8660" y="10536"/>
                      <a:pt x="8427" y="9840"/>
                      <a:pt x="8198" y="9143"/>
                    </a:cubicBezTo>
                    <a:cubicBezTo>
                      <a:pt x="8184" y="9100"/>
                      <a:pt x="8163" y="9059"/>
                      <a:pt x="8141" y="9010"/>
                    </a:cubicBezTo>
                    <a:cubicBezTo>
                      <a:pt x="8030" y="9164"/>
                      <a:pt x="8097" y="9397"/>
                      <a:pt x="7880" y="9488"/>
                    </a:cubicBezTo>
                    <a:cubicBezTo>
                      <a:pt x="7866" y="9314"/>
                      <a:pt x="7916" y="9158"/>
                      <a:pt x="7970" y="9008"/>
                    </a:cubicBezTo>
                    <a:cubicBezTo>
                      <a:pt x="8091" y="8677"/>
                      <a:pt x="8222" y="8348"/>
                      <a:pt x="8354" y="8021"/>
                    </a:cubicBezTo>
                    <a:cubicBezTo>
                      <a:pt x="8400" y="7903"/>
                      <a:pt x="8429" y="7781"/>
                      <a:pt x="8387" y="7662"/>
                    </a:cubicBezTo>
                    <a:cubicBezTo>
                      <a:pt x="8321" y="7472"/>
                      <a:pt x="8244" y="7281"/>
                      <a:pt x="8154" y="7100"/>
                    </a:cubicBezTo>
                    <a:cubicBezTo>
                      <a:pt x="8042" y="6878"/>
                      <a:pt x="7873" y="6743"/>
                      <a:pt x="7630" y="6743"/>
                    </a:cubicBezTo>
                    <a:cubicBezTo>
                      <a:pt x="7598" y="6743"/>
                      <a:pt x="7564" y="6745"/>
                      <a:pt x="7529" y="6750"/>
                    </a:cubicBezTo>
                    <a:cubicBezTo>
                      <a:pt x="7442" y="6762"/>
                      <a:pt x="7353" y="6767"/>
                      <a:pt x="7264" y="6771"/>
                    </a:cubicBezTo>
                    <a:cubicBezTo>
                      <a:pt x="7092" y="6780"/>
                      <a:pt x="6969" y="6857"/>
                      <a:pt x="6900" y="7020"/>
                    </a:cubicBezTo>
                    <a:cubicBezTo>
                      <a:pt x="6886" y="7053"/>
                      <a:pt x="6856" y="7080"/>
                      <a:pt x="6813" y="7137"/>
                    </a:cubicBezTo>
                    <a:cubicBezTo>
                      <a:pt x="6795" y="7044"/>
                      <a:pt x="6783" y="6984"/>
                      <a:pt x="6769" y="6920"/>
                    </a:cubicBezTo>
                    <a:cubicBezTo>
                      <a:pt x="6601" y="6925"/>
                      <a:pt x="6505" y="7107"/>
                      <a:pt x="6334" y="7107"/>
                    </a:cubicBezTo>
                    <a:cubicBezTo>
                      <a:pt x="6326" y="7107"/>
                      <a:pt x="6317" y="7107"/>
                      <a:pt x="6309" y="7106"/>
                    </a:cubicBezTo>
                    <a:cubicBezTo>
                      <a:pt x="6477" y="6782"/>
                      <a:pt x="7092" y="6625"/>
                      <a:pt x="7558" y="6625"/>
                    </a:cubicBezTo>
                    <a:cubicBezTo>
                      <a:pt x="7621" y="6625"/>
                      <a:pt x="7681" y="6627"/>
                      <a:pt x="7737" y="6633"/>
                    </a:cubicBezTo>
                    <a:cubicBezTo>
                      <a:pt x="7971" y="6657"/>
                      <a:pt x="8195" y="6732"/>
                      <a:pt x="8399" y="6881"/>
                    </a:cubicBezTo>
                    <a:cubicBezTo>
                      <a:pt x="8339" y="6920"/>
                      <a:pt x="8301" y="6945"/>
                      <a:pt x="8252" y="6977"/>
                    </a:cubicBezTo>
                    <a:cubicBezTo>
                      <a:pt x="8346" y="7121"/>
                      <a:pt x="8363" y="7292"/>
                      <a:pt x="8495" y="7406"/>
                    </a:cubicBezTo>
                    <a:cubicBezTo>
                      <a:pt x="8762" y="7313"/>
                      <a:pt x="8991" y="7169"/>
                      <a:pt x="9206" y="7001"/>
                    </a:cubicBezTo>
                    <a:cubicBezTo>
                      <a:pt x="9364" y="6878"/>
                      <a:pt x="9455" y="6705"/>
                      <a:pt x="9457" y="6507"/>
                    </a:cubicBezTo>
                    <a:cubicBezTo>
                      <a:pt x="9460" y="6291"/>
                      <a:pt x="9446" y="6072"/>
                      <a:pt x="9412" y="5859"/>
                    </a:cubicBezTo>
                    <a:cubicBezTo>
                      <a:pt x="9395" y="5742"/>
                      <a:pt x="9343" y="5617"/>
                      <a:pt x="9269" y="5526"/>
                    </a:cubicBezTo>
                    <a:cubicBezTo>
                      <a:pt x="8972" y="5158"/>
                      <a:pt x="8639" y="4837"/>
                      <a:pt x="8189" y="4650"/>
                    </a:cubicBezTo>
                    <a:cubicBezTo>
                      <a:pt x="7796" y="4483"/>
                      <a:pt x="7395" y="4430"/>
                      <a:pt x="6990" y="4430"/>
                    </a:cubicBezTo>
                    <a:cubicBezTo>
                      <a:pt x="6715" y="4430"/>
                      <a:pt x="6439" y="4454"/>
                      <a:pt x="6162" y="4486"/>
                    </a:cubicBezTo>
                    <a:cubicBezTo>
                      <a:pt x="5871" y="4519"/>
                      <a:pt x="5586" y="4587"/>
                      <a:pt x="5297" y="4636"/>
                    </a:cubicBezTo>
                    <a:cubicBezTo>
                      <a:pt x="5282" y="4639"/>
                      <a:pt x="5266" y="4639"/>
                      <a:pt x="5250" y="4639"/>
                    </a:cubicBezTo>
                    <a:cubicBezTo>
                      <a:pt x="5217" y="4639"/>
                      <a:pt x="5184" y="4636"/>
                      <a:pt x="5152" y="4636"/>
                    </a:cubicBezTo>
                    <a:cubicBezTo>
                      <a:pt x="5149" y="4618"/>
                      <a:pt x="5144" y="4602"/>
                      <a:pt x="5141" y="4584"/>
                    </a:cubicBezTo>
                    <a:cubicBezTo>
                      <a:pt x="5192" y="4561"/>
                      <a:pt x="5240" y="4533"/>
                      <a:pt x="5293" y="4521"/>
                    </a:cubicBezTo>
                    <a:cubicBezTo>
                      <a:pt x="5856" y="4392"/>
                      <a:pt x="6421" y="4300"/>
                      <a:pt x="7002" y="4300"/>
                    </a:cubicBezTo>
                    <a:cubicBezTo>
                      <a:pt x="7045" y="4300"/>
                      <a:pt x="7088" y="4300"/>
                      <a:pt x="7131" y="4302"/>
                    </a:cubicBezTo>
                    <a:cubicBezTo>
                      <a:pt x="7722" y="4315"/>
                      <a:pt x="8250" y="4486"/>
                      <a:pt x="8739" y="4804"/>
                    </a:cubicBezTo>
                    <a:cubicBezTo>
                      <a:pt x="8778" y="4830"/>
                      <a:pt x="8819" y="4851"/>
                      <a:pt x="8859" y="4873"/>
                    </a:cubicBezTo>
                    <a:cubicBezTo>
                      <a:pt x="8963" y="4716"/>
                      <a:pt x="8973" y="4680"/>
                      <a:pt x="8952" y="4546"/>
                    </a:cubicBezTo>
                    <a:cubicBezTo>
                      <a:pt x="8936" y="4432"/>
                      <a:pt x="8912" y="4320"/>
                      <a:pt x="8894" y="4205"/>
                    </a:cubicBezTo>
                    <a:cubicBezTo>
                      <a:pt x="8859" y="3958"/>
                      <a:pt x="8742" y="3749"/>
                      <a:pt x="8556" y="3593"/>
                    </a:cubicBezTo>
                    <a:cubicBezTo>
                      <a:pt x="8316" y="3392"/>
                      <a:pt x="8075" y="3188"/>
                      <a:pt x="7809" y="3029"/>
                    </a:cubicBezTo>
                    <a:cubicBezTo>
                      <a:pt x="7301" y="2726"/>
                      <a:pt x="6782" y="2584"/>
                      <a:pt x="6255" y="2584"/>
                    </a:cubicBezTo>
                    <a:cubicBezTo>
                      <a:pt x="5808" y="2584"/>
                      <a:pt x="5356" y="2686"/>
                      <a:pt x="4900" y="2881"/>
                    </a:cubicBezTo>
                    <a:cubicBezTo>
                      <a:pt x="4861" y="2896"/>
                      <a:pt x="4820" y="2903"/>
                      <a:pt x="4781" y="2915"/>
                    </a:cubicBezTo>
                    <a:cubicBezTo>
                      <a:pt x="4940" y="2687"/>
                      <a:pt x="5195" y="2651"/>
                      <a:pt x="5423" y="2528"/>
                    </a:cubicBezTo>
                    <a:cubicBezTo>
                      <a:pt x="5296" y="2518"/>
                      <a:pt x="5168" y="2505"/>
                      <a:pt x="5041" y="2495"/>
                    </a:cubicBezTo>
                    <a:lnTo>
                      <a:pt x="5041" y="2447"/>
                    </a:lnTo>
                    <a:cubicBezTo>
                      <a:pt x="5101" y="2440"/>
                      <a:pt x="5163" y="2424"/>
                      <a:pt x="5223" y="2424"/>
                    </a:cubicBezTo>
                    <a:cubicBezTo>
                      <a:pt x="5226" y="2424"/>
                      <a:pt x="5229" y="2424"/>
                      <a:pt x="5231" y="2424"/>
                    </a:cubicBezTo>
                    <a:cubicBezTo>
                      <a:pt x="5617" y="2433"/>
                      <a:pt x="6004" y="2445"/>
                      <a:pt x="6390" y="2459"/>
                    </a:cubicBezTo>
                    <a:cubicBezTo>
                      <a:pt x="6478" y="2462"/>
                      <a:pt x="6567" y="2472"/>
                      <a:pt x="6654" y="2483"/>
                    </a:cubicBezTo>
                    <a:cubicBezTo>
                      <a:pt x="6988" y="2524"/>
                      <a:pt x="7299" y="2639"/>
                      <a:pt x="7605" y="2771"/>
                    </a:cubicBezTo>
                    <a:cubicBezTo>
                      <a:pt x="7670" y="2800"/>
                      <a:pt x="7749" y="2819"/>
                      <a:pt x="7822" y="2819"/>
                    </a:cubicBezTo>
                    <a:cubicBezTo>
                      <a:pt x="7841" y="2819"/>
                      <a:pt x="7860" y="2817"/>
                      <a:pt x="7878" y="2815"/>
                    </a:cubicBezTo>
                    <a:cubicBezTo>
                      <a:pt x="8225" y="2755"/>
                      <a:pt x="8568" y="2669"/>
                      <a:pt x="8916" y="2611"/>
                    </a:cubicBezTo>
                    <a:cubicBezTo>
                      <a:pt x="10091" y="2414"/>
                      <a:pt x="11239" y="2108"/>
                      <a:pt x="12379" y="1769"/>
                    </a:cubicBezTo>
                    <a:cubicBezTo>
                      <a:pt x="12450" y="1748"/>
                      <a:pt x="12525" y="1745"/>
                      <a:pt x="12597" y="1728"/>
                    </a:cubicBezTo>
                    <a:cubicBezTo>
                      <a:pt x="12687" y="1707"/>
                      <a:pt x="12783" y="1694"/>
                      <a:pt x="12867" y="1656"/>
                    </a:cubicBezTo>
                    <a:cubicBezTo>
                      <a:pt x="13196" y="1506"/>
                      <a:pt x="13359" y="1224"/>
                      <a:pt x="13404" y="888"/>
                    </a:cubicBezTo>
                    <a:cubicBezTo>
                      <a:pt x="13439" y="631"/>
                      <a:pt x="13403" y="369"/>
                      <a:pt x="13106" y="246"/>
                    </a:cubicBezTo>
                    <a:lnTo>
                      <a:pt x="13104" y="247"/>
                    </a:lnTo>
                    <a:cubicBezTo>
                      <a:pt x="13085" y="238"/>
                      <a:pt x="13062" y="207"/>
                      <a:pt x="13061" y="184"/>
                    </a:cubicBezTo>
                    <a:cubicBezTo>
                      <a:pt x="13050" y="79"/>
                      <a:pt x="12966" y="73"/>
                      <a:pt x="12897" y="64"/>
                    </a:cubicBezTo>
                    <a:cubicBezTo>
                      <a:pt x="12701" y="39"/>
                      <a:pt x="12504" y="9"/>
                      <a:pt x="12309" y="7"/>
                    </a:cubicBezTo>
                    <a:cubicBezTo>
                      <a:pt x="12164" y="5"/>
                      <a:pt x="12018" y="1"/>
                      <a:pt x="11872" y="1"/>
                    </a:cubicBezTo>
                    <a:close/>
                  </a:path>
                </a:pathLst>
              </a:custGeom>
              <a:solidFill>
                <a:srgbClr val="C7A4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4"/>
              <p:cNvSpPr/>
              <p:nvPr/>
            </p:nvSpPr>
            <p:spPr>
              <a:xfrm>
                <a:off x="1654900" y="1975650"/>
                <a:ext cx="342725" cy="424500"/>
              </a:xfrm>
              <a:custGeom>
                <a:avLst/>
                <a:gdLst/>
                <a:ahLst/>
                <a:cxnLst/>
                <a:rect l="l" t="t" r="r" b="b"/>
                <a:pathLst>
                  <a:path w="13709" h="16980" extrusionOk="0">
                    <a:moveTo>
                      <a:pt x="10601" y="129"/>
                    </a:moveTo>
                    <a:cubicBezTo>
                      <a:pt x="10982" y="129"/>
                      <a:pt x="11361" y="167"/>
                      <a:pt x="11738" y="227"/>
                    </a:cubicBezTo>
                    <a:cubicBezTo>
                      <a:pt x="11900" y="251"/>
                      <a:pt x="12059" y="337"/>
                      <a:pt x="12203" y="424"/>
                    </a:cubicBezTo>
                    <a:cubicBezTo>
                      <a:pt x="12385" y="533"/>
                      <a:pt x="12458" y="761"/>
                      <a:pt x="12389" y="961"/>
                    </a:cubicBezTo>
                    <a:cubicBezTo>
                      <a:pt x="12373" y="1007"/>
                      <a:pt x="12314" y="1051"/>
                      <a:pt x="12265" y="1070"/>
                    </a:cubicBezTo>
                    <a:cubicBezTo>
                      <a:pt x="12232" y="1083"/>
                      <a:pt x="12194" y="1086"/>
                      <a:pt x="12156" y="1086"/>
                    </a:cubicBezTo>
                    <a:cubicBezTo>
                      <a:pt x="12132" y="1086"/>
                      <a:pt x="12107" y="1085"/>
                      <a:pt x="12083" y="1084"/>
                    </a:cubicBezTo>
                    <a:cubicBezTo>
                      <a:pt x="12037" y="1082"/>
                      <a:pt x="11992" y="1081"/>
                      <a:pt x="11946" y="1081"/>
                    </a:cubicBezTo>
                    <a:cubicBezTo>
                      <a:pt x="11508" y="1081"/>
                      <a:pt x="11080" y="1156"/>
                      <a:pt x="10650" y="1249"/>
                    </a:cubicBezTo>
                    <a:cubicBezTo>
                      <a:pt x="10239" y="1337"/>
                      <a:pt x="9825" y="1417"/>
                      <a:pt x="9410" y="1474"/>
                    </a:cubicBezTo>
                    <a:cubicBezTo>
                      <a:pt x="8941" y="1536"/>
                      <a:pt x="8471" y="1563"/>
                      <a:pt x="8000" y="1563"/>
                    </a:cubicBezTo>
                    <a:cubicBezTo>
                      <a:pt x="7778" y="1563"/>
                      <a:pt x="7556" y="1557"/>
                      <a:pt x="7333" y="1546"/>
                    </a:cubicBezTo>
                    <a:cubicBezTo>
                      <a:pt x="6504" y="1503"/>
                      <a:pt x="5675" y="1433"/>
                      <a:pt x="4844" y="1433"/>
                    </a:cubicBezTo>
                    <a:cubicBezTo>
                      <a:pt x="4690" y="1433"/>
                      <a:pt x="4536" y="1435"/>
                      <a:pt x="4382" y="1441"/>
                    </a:cubicBezTo>
                    <a:cubicBezTo>
                      <a:pt x="4243" y="1446"/>
                      <a:pt x="4104" y="1450"/>
                      <a:pt x="3965" y="1450"/>
                    </a:cubicBezTo>
                    <a:cubicBezTo>
                      <a:pt x="3880" y="1450"/>
                      <a:pt x="3794" y="1449"/>
                      <a:pt x="3709" y="1445"/>
                    </a:cubicBezTo>
                    <a:cubicBezTo>
                      <a:pt x="3638" y="1443"/>
                      <a:pt x="3566" y="1441"/>
                      <a:pt x="3495" y="1441"/>
                    </a:cubicBezTo>
                    <a:cubicBezTo>
                      <a:pt x="3110" y="1441"/>
                      <a:pt x="2730" y="1484"/>
                      <a:pt x="2356" y="1586"/>
                    </a:cubicBezTo>
                    <a:cubicBezTo>
                      <a:pt x="2317" y="1597"/>
                      <a:pt x="2275" y="1598"/>
                      <a:pt x="2236" y="1600"/>
                    </a:cubicBezTo>
                    <a:cubicBezTo>
                      <a:pt x="2235" y="1600"/>
                      <a:pt x="2233" y="1600"/>
                      <a:pt x="2232" y="1600"/>
                    </a:cubicBezTo>
                    <a:cubicBezTo>
                      <a:pt x="2214" y="1600"/>
                      <a:pt x="2196" y="1590"/>
                      <a:pt x="2165" y="1580"/>
                    </a:cubicBezTo>
                    <a:cubicBezTo>
                      <a:pt x="2242" y="1346"/>
                      <a:pt x="2416" y="1214"/>
                      <a:pt x="2631" y="1163"/>
                    </a:cubicBezTo>
                    <a:lnTo>
                      <a:pt x="2631" y="1165"/>
                    </a:lnTo>
                    <a:cubicBezTo>
                      <a:pt x="3060" y="1063"/>
                      <a:pt x="3493" y="973"/>
                      <a:pt x="3928" y="910"/>
                    </a:cubicBezTo>
                    <a:cubicBezTo>
                      <a:pt x="5024" y="754"/>
                      <a:pt x="6122" y="610"/>
                      <a:pt x="7220" y="470"/>
                    </a:cubicBezTo>
                    <a:cubicBezTo>
                      <a:pt x="7665" y="415"/>
                      <a:pt x="8112" y="383"/>
                      <a:pt x="8557" y="335"/>
                    </a:cubicBezTo>
                    <a:cubicBezTo>
                      <a:pt x="8976" y="292"/>
                      <a:pt x="9396" y="257"/>
                      <a:pt x="9812" y="190"/>
                    </a:cubicBezTo>
                    <a:cubicBezTo>
                      <a:pt x="10075" y="147"/>
                      <a:pt x="10339" y="129"/>
                      <a:pt x="10601" y="129"/>
                    </a:cubicBezTo>
                    <a:close/>
                    <a:moveTo>
                      <a:pt x="11969" y="1178"/>
                    </a:moveTo>
                    <a:cubicBezTo>
                      <a:pt x="12112" y="1178"/>
                      <a:pt x="12255" y="1182"/>
                      <a:pt x="12397" y="1184"/>
                    </a:cubicBezTo>
                    <a:cubicBezTo>
                      <a:pt x="12592" y="1186"/>
                      <a:pt x="12789" y="1216"/>
                      <a:pt x="12985" y="1241"/>
                    </a:cubicBezTo>
                    <a:cubicBezTo>
                      <a:pt x="13054" y="1250"/>
                      <a:pt x="13138" y="1256"/>
                      <a:pt x="13149" y="1361"/>
                    </a:cubicBezTo>
                    <a:cubicBezTo>
                      <a:pt x="13150" y="1384"/>
                      <a:pt x="13173" y="1415"/>
                      <a:pt x="13192" y="1424"/>
                    </a:cubicBezTo>
                    <a:cubicBezTo>
                      <a:pt x="13491" y="1546"/>
                      <a:pt x="13525" y="1808"/>
                      <a:pt x="13491" y="2065"/>
                    </a:cubicBezTo>
                    <a:cubicBezTo>
                      <a:pt x="13447" y="2401"/>
                      <a:pt x="13284" y="2683"/>
                      <a:pt x="12955" y="2833"/>
                    </a:cubicBezTo>
                    <a:cubicBezTo>
                      <a:pt x="12871" y="2871"/>
                      <a:pt x="12775" y="2884"/>
                      <a:pt x="12685" y="2905"/>
                    </a:cubicBezTo>
                    <a:cubicBezTo>
                      <a:pt x="12613" y="2922"/>
                      <a:pt x="12536" y="2925"/>
                      <a:pt x="12467" y="2946"/>
                    </a:cubicBezTo>
                    <a:cubicBezTo>
                      <a:pt x="11327" y="3285"/>
                      <a:pt x="10179" y="3591"/>
                      <a:pt x="9004" y="3788"/>
                    </a:cubicBezTo>
                    <a:cubicBezTo>
                      <a:pt x="8656" y="3846"/>
                      <a:pt x="8313" y="3932"/>
                      <a:pt x="7966" y="3992"/>
                    </a:cubicBezTo>
                    <a:cubicBezTo>
                      <a:pt x="7948" y="3994"/>
                      <a:pt x="7929" y="3996"/>
                      <a:pt x="7910" y="3996"/>
                    </a:cubicBezTo>
                    <a:cubicBezTo>
                      <a:pt x="7837" y="3996"/>
                      <a:pt x="7758" y="3977"/>
                      <a:pt x="7693" y="3948"/>
                    </a:cubicBezTo>
                    <a:cubicBezTo>
                      <a:pt x="7387" y="3816"/>
                      <a:pt x="7076" y="3701"/>
                      <a:pt x="6742" y="3660"/>
                    </a:cubicBezTo>
                    <a:cubicBezTo>
                      <a:pt x="6655" y="3649"/>
                      <a:pt x="6566" y="3640"/>
                      <a:pt x="6478" y="3637"/>
                    </a:cubicBezTo>
                    <a:cubicBezTo>
                      <a:pt x="6091" y="3622"/>
                      <a:pt x="5705" y="3610"/>
                      <a:pt x="5319" y="3601"/>
                    </a:cubicBezTo>
                    <a:cubicBezTo>
                      <a:pt x="5256" y="3601"/>
                      <a:pt x="5192" y="3616"/>
                      <a:pt x="5129" y="3625"/>
                    </a:cubicBezTo>
                    <a:lnTo>
                      <a:pt x="5129" y="3672"/>
                    </a:lnTo>
                    <a:cubicBezTo>
                      <a:pt x="5256" y="3684"/>
                      <a:pt x="5384" y="3695"/>
                      <a:pt x="5511" y="3705"/>
                    </a:cubicBezTo>
                    <a:cubicBezTo>
                      <a:pt x="5283" y="3828"/>
                      <a:pt x="5028" y="3864"/>
                      <a:pt x="4869" y="4092"/>
                    </a:cubicBezTo>
                    <a:cubicBezTo>
                      <a:pt x="4908" y="4080"/>
                      <a:pt x="4949" y="4073"/>
                      <a:pt x="4988" y="4058"/>
                    </a:cubicBezTo>
                    <a:cubicBezTo>
                      <a:pt x="5444" y="3864"/>
                      <a:pt x="5897" y="3761"/>
                      <a:pt x="6344" y="3761"/>
                    </a:cubicBezTo>
                    <a:cubicBezTo>
                      <a:pt x="6870" y="3761"/>
                      <a:pt x="7389" y="3904"/>
                      <a:pt x="7896" y="4206"/>
                    </a:cubicBezTo>
                    <a:cubicBezTo>
                      <a:pt x="8163" y="4365"/>
                      <a:pt x="8404" y="4571"/>
                      <a:pt x="8644" y="4770"/>
                    </a:cubicBezTo>
                    <a:cubicBezTo>
                      <a:pt x="8830" y="4928"/>
                      <a:pt x="8947" y="5135"/>
                      <a:pt x="8982" y="5382"/>
                    </a:cubicBezTo>
                    <a:cubicBezTo>
                      <a:pt x="9000" y="5497"/>
                      <a:pt x="9024" y="5609"/>
                      <a:pt x="9040" y="5723"/>
                    </a:cubicBezTo>
                    <a:cubicBezTo>
                      <a:pt x="9061" y="5857"/>
                      <a:pt x="9049" y="5894"/>
                      <a:pt x="8947" y="6052"/>
                    </a:cubicBezTo>
                    <a:cubicBezTo>
                      <a:pt x="8907" y="6028"/>
                      <a:pt x="8866" y="6007"/>
                      <a:pt x="8827" y="5981"/>
                    </a:cubicBezTo>
                    <a:cubicBezTo>
                      <a:pt x="8338" y="5663"/>
                      <a:pt x="7810" y="5492"/>
                      <a:pt x="7217" y="5479"/>
                    </a:cubicBezTo>
                    <a:cubicBezTo>
                      <a:pt x="7174" y="5477"/>
                      <a:pt x="7131" y="5477"/>
                      <a:pt x="7088" y="5477"/>
                    </a:cubicBezTo>
                    <a:cubicBezTo>
                      <a:pt x="6508" y="5477"/>
                      <a:pt x="5944" y="5569"/>
                      <a:pt x="5381" y="5698"/>
                    </a:cubicBezTo>
                    <a:cubicBezTo>
                      <a:pt x="5328" y="5710"/>
                      <a:pt x="5280" y="5740"/>
                      <a:pt x="5229" y="5761"/>
                    </a:cubicBezTo>
                    <a:cubicBezTo>
                      <a:pt x="5232" y="5779"/>
                      <a:pt x="5237" y="5797"/>
                      <a:pt x="5240" y="5813"/>
                    </a:cubicBezTo>
                    <a:cubicBezTo>
                      <a:pt x="5272" y="5813"/>
                      <a:pt x="5305" y="5816"/>
                      <a:pt x="5338" y="5816"/>
                    </a:cubicBezTo>
                    <a:cubicBezTo>
                      <a:pt x="5354" y="5816"/>
                      <a:pt x="5370" y="5816"/>
                      <a:pt x="5385" y="5813"/>
                    </a:cubicBezTo>
                    <a:cubicBezTo>
                      <a:pt x="5674" y="5764"/>
                      <a:pt x="5959" y="5696"/>
                      <a:pt x="6250" y="5663"/>
                    </a:cubicBezTo>
                    <a:cubicBezTo>
                      <a:pt x="6527" y="5631"/>
                      <a:pt x="6803" y="5607"/>
                      <a:pt x="7078" y="5607"/>
                    </a:cubicBezTo>
                    <a:cubicBezTo>
                      <a:pt x="7483" y="5607"/>
                      <a:pt x="7884" y="5660"/>
                      <a:pt x="8277" y="5827"/>
                    </a:cubicBezTo>
                    <a:cubicBezTo>
                      <a:pt x="8725" y="6016"/>
                      <a:pt x="9060" y="6335"/>
                      <a:pt x="9356" y="6704"/>
                    </a:cubicBezTo>
                    <a:cubicBezTo>
                      <a:pt x="9429" y="6794"/>
                      <a:pt x="9483" y="6919"/>
                      <a:pt x="9500" y="7036"/>
                    </a:cubicBezTo>
                    <a:cubicBezTo>
                      <a:pt x="9534" y="7249"/>
                      <a:pt x="9548" y="7468"/>
                      <a:pt x="9545" y="7684"/>
                    </a:cubicBezTo>
                    <a:cubicBezTo>
                      <a:pt x="9543" y="7882"/>
                      <a:pt x="9452" y="8055"/>
                      <a:pt x="9294" y="8178"/>
                    </a:cubicBezTo>
                    <a:cubicBezTo>
                      <a:pt x="9079" y="8346"/>
                      <a:pt x="8850" y="8490"/>
                      <a:pt x="8583" y="8583"/>
                    </a:cubicBezTo>
                    <a:cubicBezTo>
                      <a:pt x="8451" y="8470"/>
                      <a:pt x="8434" y="8298"/>
                      <a:pt x="8340" y="8155"/>
                    </a:cubicBezTo>
                    <a:cubicBezTo>
                      <a:pt x="8389" y="8122"/>
                      <a:pt x="8427" y="8098"/>
                      <a:pt x="8487" y="8058"/>
                    </a:cubicBezTo>
                    <a:cubicBezTo>
                      <a:pt x="8283" y="7909"/>
                      <a:pt x="8059" y="7834"/>
                      <a:pt x="7825" y="7810"/>
                    </a:cubicBezTo>
                    <a:cubicBezTo>
                      <a:pt x="7769" y="7804"/>
                      <a:pt x="7709" y="7802"/>
                      <a:pt x="7646" y="7802"/>
                    </a:cubicBezTo>
                    <a:cubicBezTo>
                      <a:pt x="7180" y="7802"/>
                      <a:pt x="6565" y="7959"/>
                      <a:pt x="6397" y="8283"/>
                    </a:cubicBezTo>
                    <a:cubicBezTo>
                      <a:pt x="6406" y="8284"/>
                      <a:pt x="6414" y="8284"/>
                      <a:pt x="6423" y="8284"/>
                    </a:cubicBezTo>
                    <a:cubicBezTo>
                      <a:pt x="6593" y="8284"/>
                      <a:pt x="6689" y="8104"/>
                      <a:pt x="6857" y="8097"/>
                    </a:cubicBezTo>
                    <a:cubicBezTo>
                      <a:pt x="6869" y="8161"/>
                      <a:pt x="6881" y="8223"/>
                      <a:pt x="6901" y="8314"/>
                    </a:cubicBezTo>
                    <a:cubicBezTo>
                      <a:pt x="6944" y="8257"/>
                      <a:pt x="6974" y="8230"/>
                      <a:pt x="6988" y="8197"/>
                    </a:cubicBezTo>
                    <a:cubicBezTo>
                      <a:pt x="7057" y="8035"/>
                      <a:pt x="7180" y="7957"/>
                      <a:pt x="7352" y="7948"/>
                    </a:cubicBezTo>
                    <a:cubicBezTo>
                      <a:pt x="7441" y="7944"/>
                      <a:pt x="7530" y="7939"/>
                      <a:pt x="7617" y="7927"/>
                    </a:cubicBezTo>
                    <a:cubicBezTo>
                      <a:pt x="7652" y="7922"/>
                      <a:pt x="7686" y="7920"/>
                      <a:pt x="7718" y="7920"/>
                    </a:cubicBezTo>
                    <a:cubicBezTo>
                      <a:pt x="7961" y="7920"/>
                      <a:pt x="8130" y="8055"/>
                      <a:pt x="8242" y="8278"/>
                    </a:cubicBezTo>
                    <a:cubicBezTo>
                      <a:pt x="8332" y="8460"/>
                      <a:pt x="8407" y="8649"/>
                      <a:pt x="8475" y="8839"/>
                    </a:cubicBezTo>
                    <a:cubicBezTo>
                      <a:pt x="8517" y="8958"/>
                      <a:pt x="8488" y="9080"/>
                      <a:pt x="8440" y="9198"/>
                    </a:cubicBezTo>
                    <a:cubicBezTo>
                      <a:pt x="8310" y="9525"/>
                      <a:pt x="8179" y="9854"/>
                      <a:pt x="8058" y="10185"/>
                    </a:cubicBezTo>
                    <a:cubicBezTo>
                      <a:pt x="8004" y="10335"/>
                      <a:pt x="7954" y="10491"/>
                      <a:pt x="7968" y="10667"/>
                    </a:cubicBezTo>
                    <a:cubicBezTo>
                      <a:pt x="8185" y="10574"/>
                      <a:pt x="8118" y="10341"/>
                      <a:pt x="8229" y="10187"/>
                    </a:cubicBezTo>
                    <a:cubicBezTo>
                      <a:pt x="8250" y="10236"/>
                      <a:pt x="8272" y="10277"/>
                      <a:pt x="8286" y="10320"/>
                    </a:cubicBezTo>
                    <a:cubicBezTo>
                      <a:pt x="8514" y="11017"/>
                      <a:pt x="8746" y="11713"/>
                      <a:pt x="8967" y="12413"/>
                    </a:cubicBezTo>
                    <a:cubicBezTo>
                      <a:pt x="9099" y="12831"/>
                      <a:pt x="9264" y="13230"/>
                      <a:pt x="9477" y="13611"/>
                    </a:cubicBezTo>
                    <a:cubicBezTo>
                      <a:pt x="9548" y="13735"/>
                      <a:pt x="9594" y="13872"/>
                      <a:pt x="9669" y="13993"/>
                    </a:cubicBezTo>
                    <a:cubicBezTo>
                      <a:pt x="9785" y="14185"/>
                      <a:pt x="9744" y="14370"/>
                      <a:pt x="9656" y="14553"/>
                    </a:cubicBezTo>
                    <a:cubicBezTo>
                      <a:pt x="9600" y="14669"/>
                      <a:pt x="9540" y="14786"/>
                      <a:pt x="9464" y="14888"/>
                    </a:cubicBezTo>
                    <a:cubicBezTo>
                      <a:pt x="9278" y="15131"/>
                      <a:pt x="9094" y="15378"/>
                      <a:pt x="8886" y="15599"/>
                    </a:cubicBezTo>
                    <a:cubicBezTo>
                      <a:pt x="8746" y="15744"/>
                      <a:pt x="8574" y="15864"/>
                      <a:pt x="8398" y="15965"/>
                    </a:cubicBezTo>
                    <a:cubicBezTo>
                      <a:pt x="8145" y="16108"/>
                      <a:pt x="7881" y="16237"/>
                      <a:pt x="7611" y="16346"/>
                    </a:cubicBezTo>
                    <a:cubicBezTo>
                      <a:pt x="7126" y="16544"/>
                      <a:pt x="6634" y="16727"/>
                      <a:pt x="6112" y="16796"/>
                    </a:cubicBezTo>
                    <a:cubicBezTo>
                      <a:pt x="5951" y="16817"/>
                      <a:pt x="5786" y="16825"/>
                      <a:pt x="5624" y="16825"/>
                    </a:cubicBezTo>
                    <a:cubicBezTo>
                      <a:pt x="5141" y="16823"/>
                      <a:pt x="4658" y="16792"/>
                      <a:pt x="4191" y="16655"/>
                    </a:cubicBezTo>
                    <a:cubicBezTo>
                      <a:pt x="4031" y="16607"/>
                      <a:pt x="3879" y="16522"/>
                      <a:pt x="3727" y="16447"/>
                    </a:cubicBezTo>
                    <a:cubicBezTo>
                      <a:pt x="3648" y="16408"/>
                      <a:pt x="3582" y="16345"/>
                      <a:pt x="3502" y="16307"/>
                    </a:cubicBezTo>
                    <a:cubicBezTo>
                      <a:pt x="3168" y="16148"/>
                      <a:pt x="3015" y="15867"/>
                      <a:pt x="2920" y="15522"/>
                    </a:cubicBezTo>
                    <a:cubicBezTo>
                      <a:pt x="2776" y="14999"/>
                      <a:pt x="2611" y="14481"/>
                      <a:pt x="2443" y="13963"/>
                    </a:cubicBezTo>
                    <a:cubicBezTo>
                      <a:pt x="2370" y="13738"/>
                      <a:pt x="2250" y="13528"/>
                      <a:pt x="2179" y="13302"/>
                    </a:cubicBezTo>
                    <a:cubicBezTo>
                      <a:pt x="2029" y="12823"/>
                      <a:pt x="1900" y="12337"/>
                      <a:pt x="1760" y="11854"/>
                    </a:cubicBezTo>
                    <a:cubicBezTo>
                      <a:pt x="1628" y="11404"/>
                      <a:pt x="1493" y="10955"/>
                      <a:pt x="1360" y="10505"/>
                    </a:cubicBezTo>
                    <a:cubicBezTo>
                      <a:pt x="1355" y="10487"/>
                      <a:pt x="1355" y="10466"/>
                      <a:pt x="1352" y="10446"/>
                    </a:cubicBezTo>
                    <a:cubicBezTo>
                      <a:pt x="1364" y="10437"/>
                      <a:pt x="1376" y="10428"/>
                      <a:pt x="1388" y="10419"/>
                    </a:cubicBezTo>
                    <a:cubicBezTo>
                      <a:pt x="1712" y="10871"/>
                      <a:pt x="2081" y="11273"/>
                      <a:pt x="2580" y="11546"/>
                    </a:cubicBezTo>
                    <a:cubicBezTo>
                      <a:pt x="2563" y="11519"/>
                      <a:pt x="2548" y="11488"/>
                      <a:pt x="2524" y="11467"/>
                    </a:cubicBezTo>
                    <a:cubicBezTo>
                      <a:pt x="2470" y="11416"/>
                      <a:pt x="2415" y="11365"/>
                      <a:pt x="2353" y="11321"/>
                    </a:cubicBezTo>
                    <a:cubicBezTo>
                      <a:pt x="1931" y="11026"/>
                      <a:pt x="1649" y="10608"/>
                      <a:pt x="1370" y="10188"/>
                    </a:cubicBezTo>
                    <a:cubicBezTo>
                      <a:pt x="1340" y="10143"/>
                      <a:pt x="1315" y="10095"/>
                      <a:pt x="1295" y="10044"/>
                    </a:cubicBezTo>
                    <a:cubicBezTo>
                      <a:pt x="1019" y="9278"/>
                      <a:pt x="734" y="8514"/>
                      <a:pt x="473" y="7741"/>
                    </a:cubicBezTo>
                    <a:cubicBezTo>
                      <a:pt x="360" y="7408"/>
                      <a:pt x="266" y="7063"/>
                      <a:pt x="215" y="6715"/>
                    </a:cubicBezTo>
                    <a:cubicBezTo>
                      <a:pt x="140" y="6191"/>
                      <a:pt x="89" y="5665"/>
                      <a:pt x="293" y="5147"/>
                    </a:cubicBezTo>
                    <a:cubicBezTo>
                      <a:pt x="499" y="4622"/>
                      <a:pt x="682" y="4088"/>
                      <a:pt x="862" y="3553"/>
                    </a:cubicBezTo>
                    <a:cubicBezTo>
                      <a:pt x="929" y="3357"/>
                      <a:pt x="967" y="3148"/>
                      <a:pt x="1006" y="2943"/>
                    </a:cubicBezTo>
                    <a:cubicBezTo>
                      <a:pt x="1093" y="2484"/>
                      <a:pt x="1288" y="2107"/>
                      <a:pt x="1747" y="1919"/>
                    </a:cubicBezTo>
                    <a:cubicBezTo>
                      <a:pt x="2286" y="1697"/>
                      <a:pt x="2844" y="1561"/>
                      <a:pt x="3429" y="1559"/>
                    </a:cubicBezTo>
                    <a:cubicBezTo>
                      <a:pt x="3778" y="1559"/>
                      <a:pt x="4126" y="1556"/>
                      <a:pt x="4475" y="1556"/>
                    </a:cubicBezTo>
                    <a:cubicBezTo>
                      <a:pt x="4752" y="1556"/>
                      <a:pt x="5029" y="1558"/>
                      <a:pt x="5306" y="1562"/>
                    </a:cubicBezTo>
                    <a:cubicBezTo>
                      <a:pt x="5789" y="1571"/>
                      <a:pt x="6271" y="1609"/>
                      <a:pt x="6752" y="1627"/>
                    </a:cubicBezTo>
                    <a:cubicBezTo>
                      <a:pt x="7364" y="1649"/>
                      <a:pt x="7977" y="1675"/>
                      <a:pt x="8587" y="1676"/>
                    </a:cubicBezTo>
                    <a:cubicBezTo>
                      <a:pt x="8829" y="1676"/>
                      <a:pt x="9072" y="1619"/>
                      <a:pt x="9312" y="1577"/>
                    </a:cubicBezTo>
                    <a:cubicBezTo>
                      <a:pt x="10014" y="1456"/>
                      <a:pt x="10713" y="1315"/>
                      <a:pt x="11420" y="1211"/>
                    </a:cubicBezTo>
                    <a:cubicBezTo>
                      <a:pt x="11601" y="1185"/>
                      <a:pt x="11784" y="1178"/>
                      <a:pt x="11969" y="1178"/>
                    </a:cubicBezTo>
                    <a:close/>
                    <a:moveTo>
                      <a:pt x="10640" y="0"/>
                    </a:moveTo>
                    <a:cubicBezTo>
                      <a:pt x="10432" y="0"/>
                      <a:pt x="10223" y="13"/>
                      <a:pt x="10014" y="38"/>
                    </a:cubicBezTo>
                    <a:cubicBezTo>
                      <a:pt x="9528" y="95"/>
                      <a:pt x="9042" y="156"/>
                      <a:pt x="8556" y="209"/>
                    </a:cubicBezTo>
                    <a:cubicBezTo>
                      <a:pt x="8064" y="262"/>
                      <a:pt x="7567" y="295"/>
                      <a:pt x="7075" y="356"/>
                    </a:cubicBezTo>
                    <a:cubicBezTo>
                      <a:pt x="6320" y="451"/>
                      <a:pt x="5567" y="569"/>
                      <a:pt x="4812" y="664"/>
                    </a:cubicBezTo>
                    <a:cubicBezTo>
                      <a:pt x="4104" y="752"/>
                      <a:pt x="3399" y="848"/>
                      <a:pt x="2700" y="1001"/>
                    </a:cubicBezTo>
                    <a:cubicBezTo>
                      <a:pt x="2400" y="1066"/>
                      <a:pt x="2185" y="1226"/>
                      <a:pt x="2053" y="1480"/>
                    </a:cubicBezTo>
                    <a:cubicBezTo>
                      <a:pt x="1955" y="1663"/>
                      <a:pt x="1820" y="1765"/>
                      <a:pt x="1639" y="1844"/>
                    </a:cubicBezTo>
                    <a:cubicBezTo>
                      <a:pt x="1240" y="2020"/>
                      <a:pt x="1037" y="2355"/>
                      <a:pt x="935" y="2763"/>
                    </a:cubicBezTo>
                    <a:cubicBezTo>
                      <a:pt x="869" y="3033"/>
                      <a:pt x="812" y="3306"/>
                      <a:pt x="728" y="3570"/>
                    </a:cubicBezTo>
                    <a:cubicBezTo>
                      <a:pt x="574" y="4049"/>
                      <a:pt x="419" y="4527"/>
                      <a:pt x="233" y="4995"/>
                    </a:cubicBezTo>
                    <a:cubicBezTo>
                      <a:pt x="44" y="5471"/>
                      <a:pt x="0" y="5954"/>
                      <a:pt x="60" y="6454"/>
                    </a:cubicBezTo>
                    <a:cubicBezTo>
                      <a:pt x="84" y="6655"/>
                      <a:pt x="95" y="6862"/>
                      <a:pt x="144" y="7057"/>
                    </a:cubicBezTo>
                    <a:cubicBezTo>
                      <a:pt x="354" y="7867"/>
                      <a:pt x="658" y="8646"/>
                      <a:pt x="955" y="9428"/>
                    </a:cubicBezTo>
                    <a:cubicBezTo>
                      <a:pt x="979" y="9491"/>
                      <a:pt x="1000" y="9557"/>
                      <a:pt x="1013" y="9621"/>
                    </a:cubicBezTo>
                    <a:cubicBezTo>
                      <a:pt x="1073" y="9900"/>
                      <a:pt x="1117" y="10182"/>
                      <a:pt x="1192" y="10457"/>
                    </a:cubicBezTo>
                    <a:cubicBezTo>
                      <a:pt x="1327" y="10948"/>
                      <a:pt x="1483" y="11434"/>
                      <a:pt x="1627" y="11921"/>
                    </a:cubicBezTo>
                    <a:cubicBezTo>
                      <a:pt x="1778" y="12436"/>
                      <a:pt x="1921" y="12954"/>
                      <a:pt x="2078" y="13465"/>
                    </a:cubicBezTo>
                    <a:cubicBezTo>
                      <a:pt x="2135" y="13647"/>
                      <a:pt x="2242" y="13812"/>
                      <a:pt x="2295" y="13993"/>
                    </a:cubicBezTo>
                    <a:cubicBezTo>
                      <a:pt x="2487" y="14645"/>
                      <a:pt x="2757" y="15272"/>
                      <a:pt x="2877" y="15945"/>
                    </a:cubicBezTo>
                    <a:cubicBezTo>
                      <a:pt x="2887" y="16010"/>
                      <a:pt x="2940" y="16084"/>
                      <a:pt x="2995" y="16124"/>
                    </a:cubicBezTo>
                    <a:cubicBezTo>
                      <a:pt x="3211" y="16286"/>
                      <a:pt x="3432" y="16448"/>
                      <a:pt x="3664" y="16589"/>
                    </a:cubicBezTo>
                    <a:cubicBezTo>
                      <a:pt x="3819" y="16682"/>
                      <a:pt x="3992" y="16760"/>
                      <a:pt x="4166" y="16811"/>
                    </a:cubicBezTo>
                    <a:cubicBezTo>
                      <a:pt x="4631" y="16951"/>
                      <a:pt x="5115" y="16976"/>
                      <a:pt x="5597" y="16979"/>
                    </a:cubicBezTo>
                    <a:cubicBezTo>
                      <a:pt x="5615" y="16979"/>
                      <a:pt x="5633" y="16979"/>
                      <a:pt x="5651" y="16979"/>
                    </a:cubicBezTo>
                    <a:cubicBezTo>
                      <a:pt x="5838" y="16979"/>
                      <a:pt x="6024" y="16972"/>
                      <a:pt x="6206" y="16940"/>
                    </a:cubicBezTo>
                    <a:cubicBezTo>
                      <a:pt x="6997" y="16802"/>
                      <a:pt x="7737" y="16519"/>
                      <a:pt x="8437" y="16132"/>
                    </a:cubicBezTo>
                    <a:cubicBezTo>
                      <a:pt x="8686" y="15994"/>
                      <a:pt x="8928" y="15837"/>
                      <a:pt x="9108" y="15606"/>
                    </a:cubicBezTo>
                    <a:cubicBezTo>
                      <a:pt x="9264" y="15408"/>
                      <a:pt x="9422" y="15215"/>
                      <a:pt x="9576" y="15015"/>
                    </a:cubicBezTo>
                    <a:cubicBezTo>
                      <a:pt x="9741" y="14802"/>
                      <a:pt x="9831" y="14553"/>
                      <a:pt x="9903" y="14298"/>
                    </a:cubicBezTo>
                    <a:cubicBezTo>
                      <a:pt x="9917" y="14250"/>
                      <a:pt x="9909" y="14187"/>
                      <a:pt x="9890" y="14142"/>
                    </a:cubicBezTo>
                    <a:cubicBezTo>
                      <a:pt x="9792" y="13917"/>
                      <a:pt x="9687" y="13696"/>
                      <a:pt x="9585" y="13474"/>
                    </a:cubicBezTo>
                    <a:cubicBezTo>
                      <a:pt x="9458" y="13197"/>
                      <a:pt x="9311" y="12927"/>
                      <a:pt x="9212" y="12639"/>
                    </a:cubicBezTo>
                    <a:cubicBezTo>
                      <a:pt x="8946" y="11875"/>
                      <a:pt x="8703" y="11104"/>
                      <a:pt x="8446" y="10337"/>
                    </a:cubicBezTo>
                    <a:cubicBezTo>
                      <a:pt x="8307" y="9920"/>
                      <a:pt x="8301" y="9921"/>
                      <a:pt x="8460" y="9503"/>
                    </a:cubicBezTo>
                    <a:cubicBezTo>
                      <a:pt x="8478" y="9452"/>
                      <a:pt x="8493" y="9399"/>
                      <a:pt x="8517" y="9351"/>
                    </a:cubicBezTo>
                    <a:cubicBezTo>
                      <a:pt x="8611" y="9167"/>
                      <a:pt x="8676" y="8976"/>
                      <a:pt x="8637" y="8755"/>
                    </a:cubicBezTo>
                    <a:cubicBezTo>
                      <a:pt x="8857" y="8623"/>
                      <a:pt x="9072" y="8493"/>
                      <a:pt x="9287" y="8364"/>
                    </a:cubicBezTo>
                    <a:cubicBezTo>
                      <a:pt x="9503" y="8235"/>
                      <a:pt x="9657" y="8056"/>
                      <a:pt x="9683" y="7801"/>
                    </a:cubicBezTo>
                    <a:cubicBezTo>
                      <a:pt x="9741" y="7239"/>
                      <a:pt x="9669" y="6712"/>
                      <a:pt x="9200" y="6319"/>
                    </a:cubicBezTo>
                    <a:cubicBezTo>
                      <a:pt x="9109" y="6244"/>
                      <a:pt x="9090" y="6161"/>
                      <a:pt x="9126" y="6047"/>
                    </a:cubicBezTo>
                    <a:cubicBezTo>
                      <a:pt x="9161" y="5947"/>
                      <a:pt x="9185" y="5836"/>
                      <a:pt x="9185" y="5729"/>
                    </a:cubicBezTo>
                    <a:cubicBezTo>
                      <a:pt x="9185" y="5162"/>
                      <a:pt x="8932" y="4725"/>
                      <a:pt x="8466" y="4410"/>
                    </a:cubicBezTo>
                    <a:cubicBezTo>
                      <a:pt x="8371" y="4346"/>
                      <a:pt x="8272" y="4284"/>
                      <a:pt x="8178" y="4217"/>
                    </a:cubicBezTo>
                    <a:cubicBezTo>
                      <a:pt x="8145" y="4193"/>
                      <a:pt x="8122" y="4154"/>
                      <a:pt x="8077" y="4100"/>
                    </a:cubicBezTo>
                    <a:cubicBezTo>
                      <a:pt x="8379" y="4038"/>
                      <a:pt x="8650" y="3969"/>
                      <a:pt x="8925" y="3929"/>
                    </a:cubicBezTo>
                    <a:cubicBezTo>
                      <a:pt x="9957" y="3783"/>
                      <a:pt x="10960" y="3513"/>
                      <a:pt x="11956" y="3214"/>
                    </a:cubicBezTo>
                    <a:cubicBezTo>
                      <a:pt x="12119" y="3166"/>
                      <a:pt x="12283" y="3121"/>
                      <a:pt x="12446" y="3079"/>
                    </a:cubicBezTo>
                    <a:cubicBezTo>
                      <a:pt x="12637" y="3030"/>
                      <a:pt x="12834" y="3003"/>
                      <a:pt x="13015" y="2934"/>
                    </a:cubicBezTo>
                    <a:cubicBezTo>
                      <a:pt x="13413" y="2782"/>
                      <a:pt x="13708" y="2200"/>
                      <a:pt x="13608" y="1787"/>
                    </a:cubicBezTo>
                    <a:cubicBezTo>
                      <a:pt x="13588" y="1703"/>
                      <a:pt x="13545" y="1624"/>
                      <a:pt x="13501" y="1547"/>
                    </a:cubicBezTo>
                    <a:cubicBezTo>
                      <a:pt x="13461" y="1478"/>
                      <a:pt x="13399" y="1420"/>
                      <a:pt x="13356" y="1352"/>
                    </a:cubicBezTo>
                    <a:cubicBezTo>
                      <a:pt x="13270" y="1222"/>
                      <a:pt x="13149" y="1166"/>
                      <a:pt x="12997" y="1148"/>
                    </a:cubicBezTo>
                    <a:cubicBezTo>
                      <a:pt x="12844" y="1132"/>
                      <a:pt x="12693" y="1099"/>
                      <a:pt x="12524" y="1070"/>
                    </a:cubicBezTo>
                    <a:cubicBezTo>
                      <a:pt x="12524" y="988"/>
                      <a:pt x="12521" y="922"/>
                      <a:pt x="12526" y="854"/>
                    </a:cubicBezTo>
                    <a:cubicBezTo>
                      <a:pt x="12535" y="554"/>
                      <a:pt x="12397" y="341"/>
                      <a:pt x="12125" y="229"/>
                    </a:cubicBezTo>
                    <a:cubicBezTo>
                      <a:pt x="11969" y="165"/>
                      <a:pt x="11801" y="132"/>
                      <a:pt x="11638" y="92"/>
                    </a:cubicBezTo>
                    <a:cubicBezTo>
                      <a:pt x="11560" y="72"/>
                      <a:pt x="11477" y="71"/>
                      <a:pt x="11396" y="57"/>
                    </a:cubicBezTo>
                    <a:cubicBezTo>
                      <a:pt x="11145" y="19"/>
                      <a:pt x="10893" y="0"/>
                      <a:pt x="106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34"/>
          <p:cNvSpPr/>
          <p:nvPr/>
        </p:nvSpPr>
        <p:spPr>
          <a:xfrm>
            <a:off x="1319654" y="1845944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</a:t>
            </a:r>
            <a:endParaRPr sz="1000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8" name="Google Shape;814;p52">
            <a:extLst>
              <a:ext uri="{FF2B5EF4-FFF2-40B4-BE49-F238E27FC236}">
                <a16:creationId xmlns:a16="http://schemas.microsoft.com/office/drawing/2014/main" id="{634A6B35-9FAD-FB00-C607-8F2999185D15}"/>
              </a:ext>
            </a:extLst>
          </p:cNvPr>
          <p:cNvSpPr/>
          <p:nvPr/>
        </p:nvSpPr>
        <p:spPr>
          <a:xfrm>
            <a:off x="1828548" y="1988329"/>
            <a:ext cx="1109100" cy="1109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" name="Google Shape;815;p52">
            <a:extLst>
              <a:ext uri="{FF2B5EF4-FFF2-40B4-BE49-F238E27FC236}">
                <a16:creationId xmlns:a16="http://schemas.microsoft.com/office/drawing/2014/main" id="{3CC84937-861E-E072-CF89-F21F622E2681}"/>
              </a:ext>
            </a:extLst>
          </p:cNvPr>
          <p:cNvGrpSpPr/>
          <p:nvPr/>
        </p:nvGrpSpPr>
        <p:grpSpPr>
          <a:xfrm>
            <a:off x="2035428" y="1927881"/>
            <a:ext cx="695338" cy="1229998"/>
            <a:chOff x="5161956" y="2982285"/>
            <a:chExt cx="695338" cy="1229998"/>
          </a:xfrm>
        </p:grpSpPr>
        <p:sp>
          <p:nvSpPr>
            <p:cNvPr id="10" name="Google Shape;816;p52">
              <a:extLst>
                <a:ext uri="{FF2B5EF4-FFF2-40B4-BE49-F238E27FC236}">
                  <a16:creationId xmlns:a16="http://schemas.microsoft.com/office/drawing/2014/main" id="{7229ADE9-6C14-16B8-0B8F-629212EB3AF9}"/>
                </a:ext>
              </a:extLst>
            </p:cNvPr>
            <p:cNvSpPr/>
            <p:nvPr/>
          </p:nvSpPr>
          <p:spPr>
            <a:xfrm>
              <a:off x="5161956" y="2982285"/>
              <a:ext cx="695299" cy="1229873"/>
            </a:xfrm>
            <a:custGeom>
              <a:avLst/>
              <a:gdLst/>
              <a:ahLst/>
              <a:cxnLst/>
              <a:rect l="l" t="t" r="r" b="b"/>
              <a:pathLst>
                <a:path w="11040" h="19528" extrusionOk="0">
                  <a:moveTo>
                    <a:pt x="8332" y="0"/>
                  </a:moveTo>
                  <a:cubicBezTo>
                    <a:pt x="8239" y="0"/>
                    <a:pt x="8145" y="11"/>
                    <a:pt x="8050" y="34"/>
                  </a:cubicBezTo>
                  <a:cubicBezTo>
                    <a:pt x="7707" y="118"/>
                    <a:pt x="7375" y="249"/>
                    <a:pt x="7072" y="433"/>
                  </a:cubicBezTo>
                  <a:cubicBezTo>
                    <a:pt x="6853" y="567"/>
                    <a:pt x="6671" y="738"/>
                    <a:pt x="6652" y="1021"/>
                  </a:cubicBezTo>
                  <a:cubicBezTo>
                    <a:pt x="6641" y="1177"/>
                    <a:pt x="6614" y="1331"/>
                    <a:pt x="6601" y="1487"/>
                  </a:cubicBezTo>
                  <a:cubicBezTo>
                    <a:pt x="6563" y="1934"/>
                    <a:pt x="6532" y="2381"/>
                    <a:pt x="6493" y="2826"/>
                  </a:cubicBezTo>
                  <a:cubicBezTo>
                    <a:pt x="6470" y="3077"/>
                    <a:pt x="6434" y="3326"/>
                    <a:pt x="6410" y="3577"/>
                  </a:cubicBezTo>
                  <a:cubicBezTo>
                    <a:pt x="6400" y="3680"/>
                    <a:pt x="6409" y="3785"/>
                    <a:pt x="6409" y="3913"/>
                  </a:cubicBezTo>
                  <a:cubicBezTo>
                    <a:pt x="6236" y="3851"/>
                    <a:pt x="6088" y="3805"/>
                    <a:pt x="5945" y="3745"/>
                  </a:cubicBezTo>
                  <a:cubicBezTo>
                    <a:pt x="5732" y="3656"/>
                    <a:pt x="5505" y="3652"/>
                    <a:pt x="5285" y="3643"/>
                  </a:cubicBezTo>
                  <a:cubicBezTo>
                    <a:pt x="5277" y="3642"/>
                    <a:pt x="5269" y="3642"/>
                    <a:pt x="5262" y="3642"/>
                  </a:cubicBezTo>
                  <a:cubicBezTo>
                    <a:pt x="5038" y="3642"/>
                    <a:pt x="4855" y="3767"/>
                    <a:pt x="4697" y="3928"/>
                  </a:cubicBezTo>
                  <a:cubicBezTo>
                    <a:pt x="4616" y="4010"/>
                    <a:pt x="4576" y="4049"/>
                    <a:pt x="4530" y="4049"/>
                  </a:cubicBezTo>
                  <a:cubicBezTo>
                    <a:pt x="4489" y="4049"/>
                    <a:pt x="4442" y="4018"/>
                    <a:pt x="4358" y="3958"/>
                  </a:cubicBezTo>
                  <a:cubicBezTo>
                    <a:pt x="4242" y="3875"/>
                    <a:pt x="4118" y="3842"/>
                    <a:pt x="3981" y="3821"/>
                  </a:cubicBezTo>
                  <a:cubicBezTo>
                    <a:pt x="3884" y="3806"/>
                    <a:pt x="3787" y="3800"/>
                    <a:pt x="3691" y="3800"/>
                  </a:cubicBezTo>
                  <a:cubicBezTo>
                    <a:pt x="3509" y="3800"/>
                    <a:pt x="3328" y="3822"/>
                    <a:pt x="3150" y="3845"/>
                  </a:cubicBezTo>
                  <a:cubicBezTo>
                    <a:pt x="2802" y="3890"/>
                    <a:pt x="2523" y="4061"/>
                    <a:pt x="2346" y="4373"/>
                  </a:cubicBezTo>
                  <a:cubicBezTo>
                    <a:pt x="2320" y="4420"/>
                    <a:pt x="2299" y="4468"/>
                    <a:pt x="2281" y="4508"/>
                  </a:cubicBezTo>
                  <a:cubicBezTo>
                    <a:pt x="2105" y="4483"/>
                    <a:pt x="1946" y="4451"/>
                    <a:pt x="1786" y="4438"/>
                  </a:cubicBezTo>
                  <a:cubicBezTo>
                    <a:pt x="1760" y="4435"/>
                    <a:pt x="1733" y="4434"/>
                    <a:pt x="1708" y="4434"/>
                  </a:cubicBezTo>
                  <a:cubicBezTo>
                    <a:pt x="1480" y="4434"/>
                    <a:pt x="1268" y="4523"/>
                    <a:pt x="1051" y="4580"/>
                  </a:cubicBezTo>
                  <a:cubicBezTo>
                    <a:pt x="793" y="4649"/>
                    <a:pt x="598" y="4803"/>
                    <a:pt x="499" y="5052"/>
                  </a:cubicBezTo>
                  <a:cubicBezTo>
                    <a:pt x="392" y="5322"/>
                    <a:pt x="279" y="5596"/>
                    <a:pt x="216" y="5878"/>
                  </a:cubicBezTo>
                  <a:cubicBezTo>
                    <a:pt x="144" y="6207"/>
                    <a:pt x="137" y="6551"/>
                    <a:pt x="78" y="6884"/>
                  </a:cubicBezTo>
                  <a:cubicBezTo>
                    <a:pt x="0" y="7329"/>
                    <a:pt x="36" y="7775"/>
                    <a:pt x="60" y="8219"/>
                  </a:cubicBezTo>
                  <a:cubicBezTo>
                    <a:pt x="86" y="8707"/>
                    <a:pt x="129" y="9191"/>
                    <a:pt x="164" y="9677"/>
                  </a:cubicBezTo>
                  <a:cubicBezTo>
                    <a:pt x="183" y="9928"/>
                    <a:pt x="180" y="10183"/>
                    <a:pt x="225" y="10428"/>
                  </a:cubicBezTo>
                  <a:cubicBezTo>
                    <a:pt x="389" y="11284"/>
                    <a:pt x="647" y="12113"/>
                    <a:pt x="1073" y="12881"/>
                  </a:cubicBezTo>
                  <a:cubicBezTo>
                    <a:pt x="1120" y="12963"/>
                    <a:pt x="1165" y="13050"/>
                    <a:pt x="1186" y="13140"/>
                  </a:cubicBezTo>
                  <a:cubicBezTo>
                    <a:pt x="1211" y="13257"/>
                    <a:pt x="1255" y="13352"/>
                    <a:pt x="1342" y="13439"/>
                  </a:cubicBezTo>
                  <a:cubicBezTo>
                    <a:pt x="1388" y="13485"/>
                    <a:pt x="1408" y="13574"/>
                    <a:pt x="1412" y="13643"/>
                  </a:cubicBezTo>
                  <a:cubicBezTo>
                    <a:pt x="1427" y="13895"/>
                    <a:pt x="1441" y="14147"/>
                    <a:pt x="1436" y="14398"/>
                  </a:cubicBezTo>
                  <a:cubicBezTo>
                    <a:pt x="1423" y="15411"/>
                    <a:pt x="1393" y="16422"/>
                    <a:pt x="1471" y="17435"/>
                  </a:cubicBezTo>
                  <a:cubicBezTo>
                    <a:pt x="1504" y="17861"/>
                    <a:pt x="1504" y="18291"/>
                    <a:pt x="1507" y="18719"/>
                  </a:cubicBezTo>
                  <a:cubicBezTo>
                    <a:pt x="1510" y="18904"/>
                    <a:pt x="1579" y="19030"/>
                    <a:pt x="1741" y="19112"/>
                  </a:cubicBezTo>
                  <a:cubicBezTo>
                    <a:pt x="2149" y="19327"/>
                    <a:pt x="2584" y="19469"/>
                    <a:pt x="3039" y="19508"/>
                  </a:cubicBezTo>
                  <a:cubicBezTo>
                    <a:pt x="3207" y="19523"/>
                    <a:pt x="3376" y="19528"/>
                    <a:pt x="3546" y="19528"/>
                  </a:cubicBezTo>
                  <a:cubicBezTo>
                    <a:pt x="3785" y="19528"/>
                    <a:pt x="4024" y="19518"/>
                    <a:pt x="4263" y="19510"/>
                  </a:cubicBezTo>
                  <a:cubicBezTo>
                    <a:pt x="4986" y="19486"/>
                    <a:pt x="5690" y="19328"/>
                    <a:pt x="6392" y="19166"/>
                  </a:cubicBezTo>
                  <a:cubicBezTo>
                    <a:pt x="6577" y="19124"/>
                    <a:pt x="6767" y="19096"/>
                    <a:pt x="6946" y="19030"/>
                  </a:cubicBezTo>
                  <a:cubicBezTo>
                    <a:pt x="7174" y="18946"/>
                    <a:pt x="7391" y="18833"/>
                    <a:pt x="7611" y="18726"/>
                  </a:cubicBezTo>
                  <a:cubicBezTo>
                    <a:pt x="7689" y="18690"/>
                    <a:pt x="7728" y="18624"/>
                    <a:pt x="7726" y="18528"/>
                  </a:cubicBezTo>
                  <a:cubicBezTo>
                    <a:pt x="7723" y="18257"/>
                    <a:pt x="7735" y="17985"/>
                    <a:pt x="7732" y="17714"/>
                  </a:cubicBezTo>
                  <a:cubicBezTo>
                    <a:pt x="7726" y="17007"/>
                    <a:pt x="7702" y="16299"/>
                    <a:pt x="7768" y="15594"/>
                  </a:cubicBezTo>
                  <a:cubicBezTo>
                    <a:pt x="7815" y="15080"/>
                    <a:pt x="7806" y="14560"/>
                    <a:pt x="7926" y="14089"/>
                  </a:cubicBezTo>
                  <a:cubicBezTo>
                    <a:pt x="8059" y="13975"/>
                    <a:pt x="8170" y="13877"/>
                    <a:pt x="8284" y="13784"/>
                  </a:cubicBezTo>
                  <a:cubicBezTo>
                    <a:pt x="8584" y="13543"/>
                    <a:pt x="8781" y="13233"/>
                    <a:pt x="8910" y="12872"/>
                  </a:cubicBezTo>
                  <a:cubicBezTo>
                    <a:pt x="9106" y="12332"/>
                    <a:pt x="9417" y="11870"/>
                    <a:pt x="9884" y="11518"/>
                  </a:cubicBezTo>
                  <a:cubicBezTo>
                    <a:pt x="9944" y="11475"/>
                    <a:pt x="10004" y="11428"/>
                    <a:pt x="10055" y="11374"/>
                  </a:cubicBezTo>
                  <a:cubicBezTo>
                    <a:pt x="10326" y="11089"/>
                    <a:pt x="10550" y="10789"/>
                    <a:pt x="10515" y="10354"/>
                  </a:cubicBezTo>
                  <a:cubicBezTo>
                    <a:pt x="10496" y="10099"/>
                    <a:pt x="10550" y="9839"/>
                    <a:pt x="10568" y="9583"/>
                  </a:cubicBezTo>
                  <a:cubicBezTo>
                    <a:pt x="10575" y="9440"/>
                    <a:pt x="10580" y="9298"/>
                    <a:pt x="10578" y="9155"/>
                  </a:cubicBezTo>
                  <a:cubicBezTo>
                    <a:pt x="10577" y="9022"/>
                    <a:pt x="10554" y="8887"/>
                    <a:pt x="10563" y="8752"/>
                  </a:cubicBezTo>
                  <a:cubicBezTo>
                    <a:pt x="10586" y="8344"/>
                    <a:pt x="10589" y="7938"/>
                    <a:pt x="10509" y="7533"/>
                  </a:cubicBezTo>
                  <a:cubicBezTo>
                    <a:pt x="10479" y="7380"/>
                    <a:pt x="10469" y="7223"/>
                    <a:pt x="10466" y="7068"/>
                  </a:cubicBezTo>
                  <a:cubicBezTo>
                    <a:pt x="10461" y="6795"/>
                    <a:pt x="10361" y="6566"/>
                    <a:pt x="10185" y="6363"/>
                  </a:cubicBezTo>
                  <a:cubicBezTo>
                    <a:pt x="9930" y="6070"/>
                    <a:pt x="9674" y="5779"/>
                    <a:pt x="9306" y="5620"/>
                  </a:cubicBezTo>
                  <a:cubicBezTo>
                    <a:pt x="9294" y="5616"/>
                    <a:pt x="9284" y="5605"/>
                    <a:pt x="9272" y="5598"/>
                  </a:cubicBezTo>
                  <a:cubicBezTo>
                    <a:pt x="9177" y="5542"/>
                    <a:pt x="9144" y="5472"/>
                    <a:pt x="9143" y="5350"/>
                  </a:cubicBezTo>
                  <a:cubicBezTo>
                    <a:pt x="9134" y="4801"/>
                    <a:pt x="9103" y="4250"/>
                    <a:pt x="9081" y="3701"/>
                  </a:cubicBezTo>
                  <a:cubicBezTo>
                    <a:pt x="9076" y="3607"/>
                    <a:pt x="9069" y="3514"/>
                    <a:pt x="9063" y="3400"/>
                  </a:cubicBezTo>
                  <a:lnTo>
                    <a:pt x="9063" y="3400"/>
                  </a:lnTo>
                  <a:cubicBezTo>
                    <a:pt x="9354" y="3457"/>
                    <a:pt x="9620" y="3516"/>
                    <a:pt x="9892" y="3516"/>
                  </a:cubicBezTo>
                  <a:cubicBezTo>
                    <a:pt x="9948" y="3516"/>
                    <a:pt x="10005" y="3513"/>
                    <a:pt x="10062" y="3508"/>
                  </a:cubicBezTo>
                  <a:cubicBezTo>
                    <a:pt x="10448" y="3467"/>
                    <a:pt x="10712" y="3259"/>
                    <a:pt x="10915" y="2946"/>
                  </a:cubicBezTo>
                  <a:cubicBezTo>
                    <a:pt x="11039" y="2753"/>
                    <a:pt x="11020" y="2379"/>
                    <a:pt x="10806" y="2220"/>
                  </a:cubicBezTo>
                  <a:cubicBezTo>
                    <a:pt x="10551" y="2031"/>
                    <a:pt x="10367" y="1778"/>
                    <a:pt x="10172" y="1535"/>
                  </a:cubicBezTo>
                  <a:cubicBezTo>
                    <a:pt x="10137" y="1493"/>
                    <a:pt x="10095" y="1457"/>
                    <a:pt x="10061" y="1416"/>
                  </a:cubicBezTo>
                  <a:cubicBezTo>
                    <a:pt x="9941" y="1278"/>
                    <a:pt x="9815" y="1143"/>
                    <a:pt x="9702" y="999"/>
                  </a:cubicBezTo>
                  <a:cubicBezTo>
                    <a:pt x="9543" y="796"/>
                    <a:pt x="9398" y="583"/>
                    <a:pt x="9242" y="376"/>
                  </a:cubicBezTo>
                  <a:cubicBezTo>
                    <a:pt x="9197" y="318"/>
                    <a:pt x="9150" y="249"/>
                    <a:pt x="9090" y="214"/>
                  </a:cubicBezTo>
                  <a:cubicBezTo>
                    <a:pt x="8849" y="86"/>
                    <a:pt x="8595" y="0"/>
                    <a:pt x="8332" y="0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817;p52">
              <a:extLst>
                <a:ext uri="{FF2B5EF4-FFF2-40B4-BE49-F238E27FC236}">
                  <a16:creationId xmlns:a16="http://schemas.microsoft.com/office/drawing/2014/main" id="{D653215F-26F3-22AD-84ED-AFE86345123A}"/>
                </a:ext>
              </a:extLst>
            </p:cNvPr>
            <p:cNvGrpSpPr/>
            <p:nvPr/>
          </p:nvGrpSpPr>
          <p:grpSpPr>
            <a:xfrm>
              <a:off x="5161994" y="2982409"/>
              <a:ext cx="695299" cy="1229873"/>
              <a:chOff x="2466650" y="2592550"/>
              <a:chExt cx="276000" cy="488200"/>
            </a:xfrm>
          </p:grpSpPr>
          <p:sp>
            <p:nvSpPr>
              <p:cNvPr id="12" name="Google Shape;818;p52">
                <a:extLst>
                  <a:ext uri="{FF2B5EF4-FFF2-40B4-BE49-F238E27FC236}">
                    <a16:creationId xmlns:a16="http://schemas.microsoft.com/office/drawing/2014/main" id="{2248EA3D-1F82-8A15-AF1D-075FDF5E8573}"/>
                  </a:ext>
                </a:extLst>
              </p:cNvPr>
              <p:cNvSpPr/>
              <p:nvPr/>
            </p:nvSpPr>
            <p:spPr>
              <a:xfrm>
                <a:off x="2469275" y="2705375"/>
                <a:ext cx="258550" cy="371675"/>
              </a:xfrm>
              <a:custGeom>
                <a:avLst/>
                <a:gdLst/>
                <a:ahLst/>
                <a:cxnLst/>
                <a:rect l="l" t="t" r="r" b="b"/>
                <a:pathLst>
                  <a:path w="10342" h="14867" extrusionOk="0">
                    <a:moveTo>
                      <a:pt x="5026" y="9226"/>
                    </a:moveTo>
                    <a:cubicBezTo>
                      <a:pt x="5033" y="9241"/>
                      <a:pt x="5041" y="9258"/>
                      <a:pt x="5047" y="9274"/>
                    </a:cubicBezTo>
                    <a:cubicBezTo>
                      <a:pt x="5026" y="9304"/>
                      <a:pt x="5012" y="9346"/>
                      <a:pt x="4982" y="9364"/>
                    </a:cubicBezTo>
                    <a:cubicBezTo>
                      <a:pt x="4913" y="9406"/>
                      <a:pt x="4841" y="9451"/>
                      <a:pt x="4765" y="9471"/>
                    </a:cubicBezTo>
                    <a:cubicBezTo>
                      <a:pt x="4336" y="9577"/>
                      <a:pt x="3907" y="9692"/>
                      <a:pt x="3464" y="9692"/>
                    </a:cubicBezTo>
                    <a:cubicBezTo>
                      <a:pt x="3351" y="9692"/>
                      <a:pt x="3237" y="9684"/>
                      <a:pt x="3122" y="9667"/>
                    </a:cubicBezTo>
                    <a:cubicBezTo>
                      <a:pt x="3002" y="9649"/>
                      <a:pt x="2868" y="9676"/>
                      <a:pt x="2744" y="9579"/>
                    </a:cubicBezTo>
                    <a:cubicBezTo>
                      <a:pt x="2850" y="9576"/>
                      <a:pt x="2955" y="9576"/>
                      <a:pt x="3059" y="9576"/>
                    </a:cubicBezTo>
                    <a:cubicBezTo>
                      <a:pt x="3089" y="9576"/>
                      <a:pt x="3119" y="9576"/>
                      <a:pt x="3148" y="9576"/>
                    </a:cubicBezTo>
                    <a:cubicBezTo>
                      <a:pt x="3415" y="9576"/>
                      <a:pt x="3675" y="9574"/>
                      <a:pt x="3929" y="9534"/>
                    </a:cubicBezTo>
                    <a:cubicBezTo>
                      <a:pt x="4301" y="9475"/>
                      <a:pt x="4684" y="9421"/>
                      <a:pt x="5026" y="9226"/>
                    </a:cubicBezTo>
                    <a:close/>
                    <a:moveTo>
                      <a:pt x="5124" y="9679"/>
                    </a:moveTo>
                    <a:cubicBezTo>
                      <a:pt x="5138" y="9679"/>
                      <a:pt x="5153" y="9681"/>
                      <a:pt x="5168" y="9684"/>
                    </a:cubicBezTo>
                    <a:cubicBezTo>
                      <a:pt x="5114" y="9712"/>
                      <a:pt x="5060" y="9741"/>
                      <a:pt x="5008" y="9769"/>
                    </a:cubicBezTo>
                    <a:cubicBezTo>
                      <a:pt x="5025" y="9709"/>
                      <a:pt x="5064" y="9679"/>
                      <a:pt x="5124" y="9679"/>
                    </a:cubicBezTo>
                    <a:close/>
                    <a:moveTo>
                      <a:pt x="1620" y="1"/>
                    </a:moveTo>
                    <a:cubicBezTo>
                      <a:pt x="1530" y="1"/>
                      <a:pt x="1437" y="12"/>
                      <a:pt x="1341" y="34"/>
                    </a:cubicBezTo>
                    <a:cubicBezTo>
                      <a:pt x="1183" y="70"/>
                      <a:pt x="1030" y="130"/>
                      <a:pt x="876" y="180"/>
                    </a:cubicBezTo>
                    <a:cubicBezTo>
                      <a:pt x="703" y="236"/>
                      <a:pt x="574" y="348"/>
                      <a:pt x="503" y="509"/>
                    </a:cubicBezTo>
                    <a:cubicBezTo>
                      <a:pt x="401" y="737"/>
                      <a:pt x="295" y="969"/>
                      <a:pt x="235" y="1209"/>
                    </a:cubicBezTo>
                    <a:cubicBezTo>
                      <a:pt x="50" y="1932"/>
                      <a:pt x="1" y="2672"/>
                      <a:pt x="31" y="3413"/>
                    </a:cubicBezTo>
                    <a:cubicBezTo>
                      <a:pt x="52" y="3936"/>
                      <a:pt x="116" y="4456"/>
                      <a:pt x="139" y="4978"/>
                    </a:cubicBezTo>
                    <a:cubicBezTo>
                      <a:pt x="181" y="5988"/>
                      <a:pt x="407" y="6954"/>
                      <a:pt x="817" y="7877"/>
                    </a:cubicBezTo>
                    <a:cubicBezTo>
                      <a:pt x="985" y="8255"/>
                      <a:pt x="1164" y="8630"/>
                      <a:pt x="1459" y="8933"/>
                    </a:cubicBezTo>
                    <a:cubicBezTo>
                      <a:pt x="1486" y="8962"/>
                      <a:pt x="1506" y="8999"/>
                      <a:pt x="1512" y="9006"/>
                    </a:cubicBezTo>
                    <a:cubicBezTo>
                      <a:pt x="1486" y="9124"/>
                      <a:pt x="1458" y="9196"/>
                      <a:pt x="1458" y="9268"/>
                    </a:cubicBezTo>
                    <a:cubicBezTo>
                      <a:pt x="1458" y="9492"/>
                      <a:pt x="1474" y="9717"/>
                      <a:pt x="1473" y="9940"/>
                    </a:cubicBezTo>
                    <a:cubicBezTo>
                      <a:pt x="1471" y="10675"/>
                      <a:pt x="1450" y="11409"/>
                      <a:pt x="1465" y="12143"/>
                    </a:cubicBezTo>
                    <a:cubicBezTo>
                      <a:pt x="1480" y="12823"/>
                      <a:pt x="1572" y="13499"/>
                      <a:pt x="1536" y="14180"/>
                    </a:cubicBezTo>
                    <a:cubicBezTo>
                      <a:pt x="1528" y="14331"/>
                      <a:pt x="1588" y="14409"/>
                      <a:pt x="1707" y="14470"/>
                    </a:cubicBezTo>
                    <a:cubicBezTo>
                      <a:pt x="2079" y="14664"/>
                      <a:pt x="2478" y="14796"/>
                      <a:pt x="2889" y="14833"/>
                    </a:cubicBezTo>
                    <a:cubicBezTo>
                      <a:pt x="3132" y="14856"/>
                      <a:pt x="3374" y="14867"/>
                      <a:pt x="3616" y="14867"/>
                    </a:cubicBezTo>
                    <a:cubicBezTo>
                      <a:pt x="4250" y="14867"/>
                      <a:pt x="4881" y="14793"/>
                      <a:pt x="5506" y="14668"/>
                    </a:cubicBezTo>
                    <a:cubicBezTo>
                      <a:pt x="5864" y="14598"/>
                      <a:pt x="6220" y="14502"/>
                      <a:pt x="6579" y="14422"/>
                    </a:cubicBezTo>
                    <a:cubicBezTo>
                      <a:pt x="6841" y="14365"/>
                      <a:pt x="7080" y="14258"/>
                      <a:pt x="7315" y="14134"/>
                    </a:cubicBezTo>
                    <a:cubicBezTo>
                      <a:pt x="7425" y="14075"/>
                      <a:pt x="7473" y="14000"/>
                      <a:pt x="7471" y="13876"/>
                    </a:cubicBezTo>
                    <a:cubicBezTo>
                      <a:pt x="7465" y="13556"/>
                      <a:pt x="7477" y="13237"/>
                      <a:pt x="7470" y="12919"/>
                    </a:cubicBezTo>
                    <a:cubicBezTo>
                      <a:pt x="7450" y="12135"/>
                      <a:pt x="7485" y="11355"/>
                      <a:pt x="7552" y="10575"/>
                    </a:cubicBezTo>
                    <a:cubicBezTo>
                      <a:pt x="7579" y="10272"/>
                      <a:pt x="7632" y="9970"/>
                      <a:pt x="7666" y="9667"/>
                    </a:cubicBezTo>
                    <a:cubicBezTo>
                      <a:pt x="7674" y="9598"/>
                      <a:pt x="7654" y="9528"/>
                      <a:pt x="7645" y="9444"/>
                    </a:cubicBezTo>
                    <a:cubicBezTo>
                      <a:pt x="7706" y="9405"/>
                      <a:pt x="7770" y="9355"/>
                      <a:pt x="7842" y="9316"/>
                    </a:cubicBezTo>
                    <a:cubicBezTo>
                      <a:pt x="8256" y="9090"/>
                      <a:pt x="8535" y="8743"/>
                      <a:pt x="8667" y="8297"/>
                    </a:cubicBezTo>
                    <a:cubicBezTo>
                      <a:pt x="8841" y="7708"/>
                      <a:pt x="9195" y="7261"/>
                      <a:pt x="9676" y="6900"/>
                    </a:cubicBezTo>
                    <a:cubicBezTo>
                      <a:pt x="9893" y="6738"/>
                      <a:pt x="10052" y="6528"/>
                      <a:pt x="10187" y="6302"/>
                    </a:cubicBezTo>
                    <a:cubicBezTo>
                      <a:pt x="10237" y="6218"/>
                      <a:pt x="10259" y="6108"/>
                      <a:pt x="10267" y="6011"/>
                    </a:cubicBezTo>
                    <a:cubicBezTo>
                      <a:pt x="10291" y="5658"/>
                      <a:pt x="10307" y="5305"/>
                      <a:pt x="10319" y="4953"/>
                    </a:cubicBezTo>
                    <a:cubicBezTo>
                      <a:pt x="10327" y="4702"/>
                      <a:pt x="10310" y="4452"/>
                      <a:pt x="10322" y="4201"/>
                    </a:cubicBezTo>
                    <a:cubicBezTo>
                      <a:pt x="10340" y="3841"/>
                      <a:pt x="10342" y="3482"/>
                      <a:pt x="10282" y="3124"/>
                    </a:cubicBezTo>
                    <a:cubicBezTo>
                      <a:pt x="10252" y="2944"/>
                      <a:pt x="10243" y="2759"/>
                      <a:pt x="10232" y="2578"/>
                    </a:cubicBezTo>
                    <a:cubicBezTo>
                      <a:pt x="10220" y="2359"/>
                      <a:pt x="10151" y="2165"/>
                      <a:pt x="10004" y="2002"/>
                    </a:cubicBezTo>
                    <a:cubicBezTo>
                      <a:pt x="9905" y="1890"/>
                      <a:pt x="9812" y="1773"/>
                      <a:pt x="9707" y="1667"/>
                    </a:cubicBezTo>
                    <a:cubicBezTo>
                      <a:pt x="9622" y="1580"/>
                      <a:pt x="9535" y="1490"/>
                      <a:pt x="9434" y="1425"/>
                    </a:cubicBezTo>
                    <a:cubicBezTo>
                      <a:pt x="9018" y="1157"/>
                      <a:pt x="8598" y="897"/>
                      <a:pt x="8150" y="686"/>
                    </a:cubicBezTo>
                    <a:cubicBezTo>
                      <a:pt x="8089" y="657"/>
                      <a:pt x="8030" y="643"/>
                      <a:pt x="7974" y="643"/>
                    </a:cubicBezTo>
                    <a:cubicBezTo>
                      <a:pt x="7869" y="643"/>
                      <a:pt x="7775" y="693"/>
                      <a:pt x="7699" y="794"/>
                    </a:cubicBezTo>
                    <a:lnTo>
                      <a:pt x="7699" y="795"/>
                    </a:lnTo>
                    <a:cubicBezTo>
                      <a:pt x="7620" y="905"/>
                      <a:pt x="7534" y="1011"/>
                      <a:pt x="7468" y="1130"/>
                    </a:cubicBezTo>
                    <a:cubicBezTo>
                      <a:pt x="7417" y="1217"/>
                      <a:pt x="7368" y="1317"/>
                      <a:pt x="7366" y="1413"/>
                    </a:cubicBezTo>
                    <a:cubicBezTo>
                      <a:pt x="7360" y="1637"/>
                      <a:pt x="7359" y="1865"/>
                      <a:pt x="7399" y="2083"/>
                    </a:cubicBezTo>
                    <a:cubicBezTo>
                      <a:pt x="7462" y="2422"/>
                      <a:pt x="7651" y="2710"/>
                      <a:pt x="7845" y="2989"/>
                    </a:cubicBezTo>
                    <a:cubicBezTo>
                      <a:pt x="7958" y="3151"/>
                      <a:pt x="8093" y="3296"/>
                      <a:pt x="8208" y="3455"/>
                    </a:cubicBezTo>
                    <a:cubicBezTo>
                      <a:pt x="8273" y="3542"/>
                      <a:pt x="8340" y="3637"/>
                      <a:pt x="8286" y="3795"/>
                    </a:cubicBezTo>
                    <a:cubicBezTo>
                      <a:pt x="8208" y="3680"/>
                      <a:pt x="8150" y="3592"/>
                      <a:pt x="8090" y="3503"/>
                    </a:cubicBezTo>
                    <a:cubicBezTo>
                      <a:pt x="8073" y="3505"/>
                      <a:pt x="8057" y="3508"/>
                      <a:pt x="8040" y="3511"/>
                    </a:cubicBezTo>
                    <a:cubicBezTo>
                      <a:pt x="8028" y="3556"/>
                      <a:pt x="8003" y="3604"/>
                      <a:pt x="8007" y="3647"/>
                    </a:cubicBezTo>
                    <a:cubicBezTo>
                      <a:pt x="8031" y="3939"/>
                      <a:pt x="7952" y="4212"/>
                      <a:pt x="7886" y="4491"/>
                    </a:cubicBezTo>
                    <a:cubicBezTo>
                      <a:pt x="7806" y="4831"/>
                      <a:pt x="7627" y="5088"/>
                      <a:pt x="7356" y="5308"/>
                    </a:cubicBezTo>
                    <a:cubicBezTo>
                      <a:pt x="6925" y="5660"/>
                      <a:pt x="6561" y="6069"/>
                      <a:pt x="6379" y="6612"/>
                    </a:cubicBezTo>
                    <a:cubicBezTo>
                      <a:pt x="6364" y="6653"/>
                      <a:pt x="6334" y="6689"/>
                      <a:pt x="6288" y="6770"/>
                    </a:cubicBezTo>
                    <a:cubicBezTo>
                      <a:pt x="6264" y="6687"/>
                      <a:pt x="6235" y="6642"/>
                      <a:pt x="6244" y="6611"/>
                    </a:cubicBezTo>
                    <a:cubicBezTo>
                      <a:pt x="6292" y="6468"/>
                      <a:pt x="6328" y="6317"/>
                      <a:pt x="6408" y="6195"/>
                    </a:cubicBezTo>
                    <a:cubicBezTo>
                      <a:pt x="6595" y="5904"/>
                      <a:pt x="6807" y="5628"/>
                      <a:pt x="7071" y="5397"/>
                    </a:cubicBezTo>
                    <a:cubicBezTo>
                      <a:pt x="7218" y="5266"/>
                      <a:pt x="7360" y="5131"/>
                      <a:pt x="7503" y="4993"/>
                    </a:cubicBezTo>
                    <a:cubicBezTo>
                      <a:pt x="7548" y="4950"/>
                      <a:pt x="7633" y="4908"/>
                      <a:pt x="7582" y="4830"/>
                    </a:cubicBezTo>
                    <a:cubicBezTo>
                      <a:pt x="7555" y="4788"/>
                      <a:pt x="7488" y="4764"/>
                      <a:pt x="7435" y="4750"/>
                    </a:cubicBezTo>
                    <a:cubicBezTo>
                      <a:pt x="7192" y="4690"/>
                      <a:pt x="6946" y="4636"/>
                      <a:pt x="6688" y="4578"/>
                    </a:cubicBezTo>
                    <a:cubicBezTo>
                      <a:pt x="6672" y="4627"/>
                      <a:pt x="6652" y="4699"/>
                      <a:pt x="6622" y="4765"/>
                    </a:cubicBezTo>
                    <a:cubicBezTo>
                      <a:pt x="6562" y="4894"/>
                      <a:pt x="6508" y="5029"/>
                      <a:pt x="6432" y="5146"/>
                    </a:cubicBezTo>
                    <a:cubicBezTo>
                      <a:pt x="6283" y="5367"/>
                      <a:pt x="6078" y="5504"/>
                      <a:pt x="5803" y="5510"/>
                    </a:cubicBezTo>
                    <a:cubicBezTo>
                      <a:pt x="5726" y="5511"/>
                      <a:pt x="5650" y="5512"/>
                      <a:pt x="5573" y="5512"/>
                    </a:cubicBezTo>
                    <a:cubicBezTo>
                      <a:pt x="5420" y="5512"/>
                      <a:pt x="5267" y="5510"/>
                      <a:pt x="5114" y="5510"/>
                    </a:cubicBezTo>
                    <a:cubicBezTo>
                      <a:pt x="5033" y="5562"/>
                      <a:pt x="4949" y="5642"/>
                      <a:pt x="4852" y="5672"/>
                    </a:cubicBezTo>
                    <a:cubicBezTo>
                      <a:pt x="4544" y="5762"/>
                      <a:pt x="4237" y="5816"/>
                      <a:pt x="3927" y="5816"/>
                    </a:cubicBezTo>
                    <a:cubicBezTo>
                      <a:pt x="3675" y="5816"/>
                      <a:pt x="3422" y="5780"/>
                      <a:pt x="3167" y="5700"/>
                    </a:cubicBezTo>
                    <a:cubicBezTo>
                      <a:pt x="2922" y="5624"/>
                      <a:pt x="2756" y="5484"/>
                      <a:pt x="2616" y="5280"/>
                    </a:cubicBezTo>
                    <a:cubicBezTo>
                      <a:pt x="2412" y="4977"/>
                      <a:pt x="2259" y="4656"/>
                      <a:pt x="2215" y="4288"/>
                    </a:cubicBezTo>
                    <a:cubicBezTo>
                      <a:pt x="2200" y="4165"/>
                      <a:pt x="2136" y="4084"/>
                      <a:pt x="2043" y="4005"/>
                    </a:cubicBezTo>
                    <a:cubicBezTo>
                      <a:pt x="1852" y="3841"/>
                      <a:pt x="1674" y="3662"/>
                      <a:pt x="1497" y="3485"/>
                    </a:cubicBezTo>
                    <a:cubicBezTo>
                      <a:pt x="1461" y="3449"/>
                      <a:pt x="1399" y="3412"/>
                      <a:pt x="1425" y="3356"/>
                    </a:cubicBezTo>
                    <a:lnTo>
                      <a:pt x="1425" y="3356"/>
                    </a:lnTo>
                    <a:cubicBezTo>
                      <a:pt x="1792" y="3628"/>
                      <a:pt x="2157" y="3895"/>
                      <a:pt x="2520" y="4162"/>
                    </a:cubicBezTo>
                    <a:cubicBezTo>
                      <a:pt x="2466" y="4204"/>
                      <a:pt x="2415" y="4246"/>
                      <a:pt x="2364" y="4285"/>
                    </a:cubicBezTo>
                    <a:cubicBezTo>
                      <a:pt x="2394" y="4687"/>
                      <a:pt x="2603" y="4998"/>
                      <a:pt x="2829" y="5295"/>
                    </a:cubicBezTo>
                    <a:cubicBezTo>
                      <a:pt x="2898" y="5386"/>
                      <a:pt x="3008" y="5464"/>
                      <a:pt x="3116" y="5507"/>
                    </a:cubicBezTo>
                    <a:cubicBezTo>
                      <a:pt x="3378" y="5612"/>
                      <a:pt x="3641" y="5654"/>
                      <a:pt x="3905" y="5654"/>
                    </a:cubicBezTo>
                    <a:cubicBezTo>
                      <a:pt x="4202" y="5654"/>
                      <a:pt x="4499" y="5601"/>
                      <a:pt x="4796" y="5525"/>
                    </a:cubicBezTo>
                    <a:cubicBezTo>
                      <a:pt x="4882" y="5502"/>
                      <a:pt x="4940" y="5451"/>
                      <a:pt x="4954" y="5358"/>
                    </a:cubicBezTo>
                    <a:cubicBezTo>
                      <a:pt x="4960" y="5319"/>
                      <a:pt x="4972" y="5278"/>
                      <a:pt x="4985" y="5241"/>
                    </a:cubicBezTo>
                    <a:cubicBezTo>
                      <a:pt x="5206" y="4680"/>
                      <a:pt x="5272" y="4098"/>
                      <a:pt x="5213" y="3500"/>
                    </a:cubicBezTo>
                    <a:cubicBezTo>
                      <a:pt x="5191" y="3278"/>
                      <a:pt x="5114" y="3079"/>
                      <a:pt x="5006" y="2888"/>
                    </a:cubicBezTo>
                    <a:cubicBezTo>
                      <a:pt x="4703" y="2354"/>
                      <a:pt x="4309" y="1902"/>
                      <a:pt x="3825" y="1524"/>
                    </a:cubicBezTo>
                    <a:cubicBezTo>
                      <a:pt x="3708" y="1433"/>
                      <a:pt x="3614" y="1313"/>
                      <a:pt x="3503" y="1214"/>
                    </a:cubicBezTo>
                    <a:cubicBezTo>
                      <a:pt x="3330" y="1061"/>
                      <a:pt x="3165" y="894"/>
                      <a:pt x="2973" y="770"/>
                    </a:cubicBezTo>
                    <a:cubicBezTo>
                      <a:pt x="2768" y="635"/>
                      <a:pt x="2574" y="491"/>
                      <a:pt x="2394" y="324"/>
                    </a:cubicBezTo>
                    <a:cubicBezTo>
                      <a:pt x="2168" y="113"/>
                      <a:pt x="1908" y="1"/>
                      <a:pt x="1620" y="1"/>
                    </a:cubicBezTo>
                    <a:close/>
                  </a:path>
                </a:pathLst>
              </a:custGeom>
              <a:solidFill>
                <a:srgbClr val="B988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819;p52">
                <a:extLst>
                  <a:ext uri="{FF2B5EF4-FFF2-40B4-BE49-F238E27FC236}">
                    <a16:creationId xmlns:a16="http://schemas.microsoft.com/office/drawing/2014/main" id="{BF8D0CE9-D61D-C7EE-8E76-541B24529750}"/>
                  </a:ext>
                </a:extLst>
              </p:cNvPr>
              <p:cNvSpPr/>
              <p:nvPr/>
            </p:nvSpPr>
            <p:spPr>
              <a:xfrm>
                <a:off x="2526450" y="2689675"/>
                <a:ext cx="109675" cy="150000"/>
              </a:xfrm>
              <a:custGeom>
                <a:avLst/>
                <a:gdLst/>
                <a:ahLst/>
                <a:cxnLst/>
                <a:rect l="l" t="t" r="r" b="b"/>
                <a:pathLst>
                  <a:path w="4387" h="6000" extrusionOk="0">
                    <a:moveTo>
                      <a:pt x="1259" y="1"/>
                    </a:moveTo>
                    <a:cubicBezTo>
                      <a:pt x="1082" y="1"/>
                      <a:pt x="906" y="15"/>
                      <a:pt x="730" y="43"/>
                    </a:cubicBezTo>
                    <a:cubicBezTo>
                      <a:pt x="539" y="73"/>
                      <a:pt x="361" y="139"/>
                      <a:pt x="215" y="271"/>
                    </a:cubicBezTo>
                    <a:cubicBezTo>
                      <a:pt x="83" y="391"/>
                      <a:pt x="0" y="532"/>
                      <a:pt x="18" y="710"/>
                    </a:cubicBezTo>
                    <a:cubicBezTo>
                      <a:pt x="138" y="809"/>
                      <a:pt x="254" y="904"/>
                      <a:pt x="370" y="996"/>
                    </a:cubicBezTo>
                    <a:lnTo>
                      <a:pt x="370" y="997"/>
                    </a:lnTo>
                    <a:cubicBezTo>
                      <a:pt x="449" y="1060"/>
                      <a:pt x="526" y="1131"/>
                      <a:pt x="616" y="1177"/>
                    </a:cubicBezTo>
                    <a:cubicBezTo>
                      <a:pt x="886" y="1315"/>
                      <a:pt x="1111" y="1509"/>
                      <a:pt x="1324" y="1722"/>
                    </a:cubicBezTo>
                    <a:cubicBezTo>
                      <a:pt x="1472" y="1870"/>
                      <a:pt x="1625" y="2016"/>
                      <a:pt x="1790" y="2148"/>
                    </a:cubicBezTo>
                    <a:cubicBezTo>
                      <a:pt x="2265" y="2529"/>
                      <a:pt x="2620" y="3006"/>
                      <a:pt x="2913" y="3533"/>
                    </a:cubicBezTo>
                    <a:cubicBezTo>
                      <a:pt x="2938" y="3579"/>
                      <a:pt x="2953" y="3633"/>
                      <a:pt x="2967" y="3687"/>
                    </a:cubicBezTo>
                    <a:cubicBezTo>
                      <a:pt x="3136" y="4322"/>
                      <a:pt x="3154" y="4960"/>
                      <a:pt x="2967" y="5596"/>
                    </a:cubicBezTo>
                    <a:cubicBezTo>
                      <a:pt x="2938" y="5693"/>
                      <a:pt x="2902" y="5788"/>
                      <a:pt x="2860" y="5909"/>
                    </a:cubicBezTo>
                    <a:cubicBezTo>
                      <a:pt x="2965" y="5938"/>
                      <a:pt x="3060" y="5971"/>
                      <a:pt x="3157" y="5987"/>
                    </a:cubicBezTo>
                    <a:cubicBezTo>
                      <a:pt x="3194" y="5994"/>
                      <a:pt x="3231" y="5995"/>
                      <a:pt x="3268" y="5995"/>
                    </a:cubicBezTo>
                    <a:cubicBezTo>
                      <a:pt x="3290" y="5995"/>
                      <a:pt x="3312" y="5994"/>
                      <a:pt x="3334" y="5994"/>
                    </a:cubicBezTo>
                    <a:cubicBezTo>
                      <a:pt x="3356" y="5994"/>
                      <a:pt x="3378" y="5995"/>
                      <a:pt x="3400" y="5996"/>
                    </a:cubicBezTo>
                    <a:cubicBezTo>
                      <a:pt x="3422" y="5998"/>
                      <a:pt x="3443" y="5999"/>
                      <a:pt x="3464" y="5999"/>
                    </a:cubicBezTo>
                    <a:cubicBezTo>
                      <a:pt x="3703" y="5999"/>
                      <a:pt x="3884" y="5881"/>
                      <a:pt x="4028" y="5686"/>
                    </a:cubicBezTo>
                    <a:cubicBezTo>
                      <a:pt x="4158" y="5506"/>
                      <a:pt x="4238" y="5302"/>
                      <a:pt x="4266" y="5084"/>
                    </a:cubicBezTo>
                    <a:cubicBezTo>
                      <a:pt x="4313" y="4729"/>
                      <a:pt x="4337" y="4368"/>
                      <a:pt x="4362" y="4010"/>
                    </a:cubicBezTo>
                    <a:cubicBezTo>
                      <a:pt x="4373" y="3875"/>
                      <a:pt x="4386" y="3735"/>
                      <a:pt x="4359" y="3606"/>
                    </a:cubicBezTo>
                    <a:cubicBezTo>
                      <a:pt x="4298" y="3308"/>
                      <a:pt x="4224" y="3011"/>
                      <a:pt x="4137" y="2720"/>
                    </a:cubicBezTo>
                    <a:cubicBezTo>
                      <a:pt x="4095" y="2586"/>
                      <a:pt x="4014" y="2461"/>
                      <a:pt x="3938" y="2343"/>
                    </a:cubicBezTo>
                    <a:cubicBezTo>
                      <a:pt x="3719" y="2010"/>
                      <a:pt x="3406" y="1764"/>
                      <a:pt x="3130" y="1483"/>
                    </a:cubicBezTo>
                    <a:cubicBezTo>
                      <a:pt x="2850" y="1198"/>
                      <a:pt x="2572" y="909"/>
                      <a:pt x="2302" y="613"/>
                    </a:cubicBezTo>
                    <a:cubicBezTo>
                      <a:pt x="2206" y="509"/>
                      <a:pt x="2140" y="379"/>
                      <a:pt x="2052" y="266"/>
                    </a:cubicBezTo>
                    <a:cubicBezTo>
                      <a:pt x="1957" y="148"/>
                      <a:pt x="1846" y="50"/>
                      <a:pt x="1684" y="29"/>
                    </a:cubicBezTo>
                    <a:cubicBezTo>
                      <a:pt x="1542" y="10"/>
                      <a:pt x="1401" y="1"/>
                      <a:pt x="1259" y="1"/>
                    </a:cubicBezTo>
                    <a:close/>
                  </a:path>
                </a:pathLst>
              </a:custGeom>
              <a:solidFill>
                <a:srgbClr val="B988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820;p52">
                <a:extLst>
                  <a:ext uri="{FF2B5EF4-FFF2-40B4-BE49-F238E27FC236}">
                    <a16:creationId xmlns:a16="http://schemas.microsoft.com/office/drawing/2014/main" id="{574131B5-8D91-F825-25FD-A37CACCDA097}"/>
                  </a:ext>
                </a:extLst>
              </p:cNvPr>
              <p:cNvSpPr/>
              <p:nvPr/>
            </p:nvSpPr>
            <p:spPr>
              <a:xfrm>
                <a:off x="2581700" y="2596700"/>
                <a:ext cx="157450" cy="223225"/>
              </a:xfrm>
              <a:custGeom>
                <a:avLst/>
                <a:gdLst/>
                <a:ahLst/>
                <a:cxnLst/>
                <a:rect l="l" t="t" r="r" b="b"/>
                <a:pathLst>
                  <a:path w="6298" h="8929" extrusionOk="0">
                    <a:moveTo>
                      <a:pt x="3768" y="1"/>
                    </a:moveTo>
                    <a:cubicBezTo>
                      <a:pt x="3708" y="1"/>
                      <a:pt x="3648" y="6"/>
                      <a:pt x="3587" y="18"/>
                    </a:cubicBezTo>
                    <a:cubicBezTo>
                      <a:pt x="3218" y="90"/>
                      <a:pt x="2863" y="210"/>
                      <a:pt x="2542" y="410"/>
                    </a:cubicBezTo>
                    <a:cubicBezTo>
                      <a:pt x="2391" y="504"/>
                      <a:pt x="2250" y="618"/>
                      <a:pt x="2215" y="806"/>
                    </a:cubicBezTo>
                    <a:cubicBezTo>
                      <a:pt x="2184" y="974"/>
                      <a:pt x="2155" y="1142"/>
                      <a:pt x="2151" y="1312"/>
                    </a:cubicBezTo>
                    <a:cubicBezTo>
                      <a:pt x="2136" y="2033"/>
                      <a:pt x="2026" y="2746"/>
                      <a:pt x="1948" y="3462"/>
                    </a:cubicBezTo>
                    <a:cubicBezTo>
                      <a:pt x="1930" y="3630"/>
                      <a:pt x="1900" y="3802"/>
                      <a:pt x="2049" y="3948"/>
                    </a:cubicBezTo>
                    <a:cubicBezTo>
                      <a:pt x="1858" y="3889"/>
                      <a:pt x="1687" y="3811"/>
                      <a:pt x="1509" y="3753"/>
                    </a:cubicBezTo>
                    <a:cubicBezTo>
                      <a:pt x="1310" y="3687"/>
                      <a:pt x="1108" y="3630"/>
                      <a:pt x="902" y="3586"/>
                    </a:cubicBezTo>
                    <a:cubicBezTo>
                      <a:pt x="839" y="3573"/>
                      <a:pt x="779" y="3566"/>
                      <a:pt x="722" y="3566"/>
                    </a:cubicBezTo>
                    <a:cubicBezTo>
                      <a:pt x="434" y="3566"/>
                      <a:pt x="207" y="3727"/>
                      <a:pt x="1" y="3973"/>
                    </a:cubicBezTo>
                    <a:cubicBezTo>
                      <a:pt x="100" y="4101"/>
                      <a:pt x="175" y="4224"/>
                      <a:pt x="275" y="4324"/>
                    </a:cubicBezTo>
                    <a:cubicBezTo>
                      <a:pt x="626" y="4683"/>
                      <a:pt x="985" y="5034"/>
                      <a:pt x="1345" y="5385"/>
                    </a:cubicBezTo>
                    <a:cubicBezTo>
                      <a:pt x="1624" y="5657"/>
                      <a:pt x="1908" y="5931"/>
                      <a:pt x="2037" y="6305"/>
                    </a:cubicBezTo>
                    <a:cubicBezTo>
                      <a:pt x="2145" y="6610"/>
                      <a:pt x="2214" y="6932"/>
                      <a:pt x="2263" y="7253"/>
                    </a:cubicBezTo>
                    <a:cubicBezTo>
                      <a:pt x="2329" y="7691"/>
                      <a:pt x="2278" y="8136"/>
                      <a:pt x="2233" y="8574"/>
                    </a:cubicBezTo>
                    <a:cubicBezTo>
                      <a:pt x="2223" y="8691"/>
                      <a:pt x="2262" y="8763"/>
                      <a:pt x="2358" y="8799"/>
                    </a:cubicBezTo>
                    <a:cubicBezTo>
                      <a:pt x="2556" y="8876"/>
                      <a:pt x="2761" y="8929"/>
                      <a:pt x="2976" y="8929"/>
                    </a:cubicBezTo>
                    <a:cubicBezTo>
                      <a:pt x="2995" y="8929"/>
                      <a:pt x="3014" y="8929"/>
                      <a:pt x="3033" y="8928"/>
                    </a:cubicBezTo>
                    <a:cubicBezTo>
                      <a:pt x="3156" y="8922"/>
                      <a:pt x="3227" y="8872"/>
                      <a:pt x="3264" y="8745"/>
                    </a:cubicBezTo>
                    <a:cubicBezTo>
                      <a:pt x="3333" y="8515"/>
                      <a:pt x="3354" y="8281"/>
                      <a:pt x="3377" y="8044"/>
                    </a:cubicBezTo>
                    <a:cubicBezTo>
                      <a:pt x="3402" y="7771"/>
                      <a:pt x="3321" y="7549"/>
                      <a:pt x="3162" y="7327"/>
                    </a:cubicBezTo>
                    <a:cubicBezTo>
                      <a:pt x="2875" y="6923"/>
                      <a:pt x="2674" y="6484"/>
                      <a:pt x="2703" y="5966"/>
                    </a:cubicBezTo>
                    <a:cubicBezTo>
                      <a:pt x="2716" y="5727"/>
                      <a:pt x="2755" y="5508"/>
                      <a:pt x="2902" y="5315"/>
                    </a:cubicBezTo>
                    <a:cubicBezTo>
                      <a:pt x="3024" y="5154"/>
                      <a:pt x="3141" y="4991"/>
                      <a:pt x="3264" y="4823"/>
                    </a:cubicBezTo>
                    <a:cubicBezTo>
                      <a:pt x="2976" y="4583"/>
                      <a:pt x="2637" y="4422"/>
                      <a:pt x="2374" y="4120"/>
                    </a:cubicBezTo>
                    <a:lnTo>
                      <a:pt x="2374" y="4120"/>
                    </a:lnTo>
                    <a:cubicBezTo>
                      <a:pt x="2560" y="4152"/>
                      <a:pt x="2686" y="4239"/>
                      <a:pt x="2817" y="4321"/>
                    </a:cubicBezTo>
                    <a:cubicBezTo>
                      <a:pt x="3183" y="4555"/>
                      <a:pt x="3549" y="4791"/>
                      <a:pt x="3923" y="5013"/>
                    </a:cubicBezTo>
                    <a:cubicBezTo>
                      <a:pt x="4059" y="5094"/>
                      <a:pt x="4218" y="5138"/>
                      <a:pt x="4386" y="5205"/>
                    </a:cubicBezTo>
                    <a:cubicBezTo>
                      <a:pt x="4386" y="5120"/>
                      <a:pt x="4389" y="5054"/>
                      <a:pt x="4386" y="4988"/>
                    </a:cubicBezTo>
                    <a:cubicBezTo>
                      <a:pt x="4376" y="4763"/>
                      <a:pt x="4364" y="4539"/>
                      <a:pt x="4352" y="4315"/>
                    </a:cubicBezTo>
                    <a:cubicBezTo>
                      <a:pt x="4334" y="3990"/>
                      <a:pt x="4316" y="3666"/>
                      <a:pt x="4296" y="3340"/>
                    </a:cubicBezTo>
                    <a:cubicBezTo>
                      <a:pt x="4289" y="3199"/>
                      <a:pt x="4259" y="3078"/>
                      <a:pt x="4128" y="2991"/>
                    </a:cubicBezTo>
                    <a:cubicBezTo>
                      <a:pt x="4062" y="2947"/>
                      <a:pt x="4023" y="2865"/>
                      <a:pt x="3962" y="2786"/>
                    </a:cubicBezTo>
                    <a:cubicBezTo>
                      <a:pt x="3987" y="2779"/>
                      <a:pt x="4009" y="2776"/>
                      <a:pt x="4029" y="2776"/>
                    </a:cubicBezTo>
                    <a:cubicBezTo>
                      <a:pt x="4112" y="2776"/>
                      <a:pt x="4157" y="2830"/>
                      <a:pt x="4206" y="2869"/>
                    </a:cubicBezTo>
                    <a:cubicBezTo>
                      <a:pt x="4361" y="2992"/>
                      <a:pt x="4521" y="3109"/>
                      <a:pt x="4725" y="3132"/>
                    </a:cubicBezTo>
                    <a:cubicBezTo>
                      <a:pt x="4922" y="3153"/>
                      <a:pt x="5117" y="3166"/>
                      <a:pt x="5314" y="3186"/>
                    </a:cubicBezTo>
                    <a:cubicBezTo>
                      <a:pt x="5342" y="3188"/>
                      <a:pt x="5369" y="3190"/>
                      <a:pt x="5396" y="3190"/>
                    </a:cubicBezTo>
                    <a:cubicBezTo>
                      <a:pt x="5669" y="3190"/>
                      <a:pt x="5882" y="3053"/>
                      <a:pt x="6067" y="2853"/>
                    </a:cubicBezTo>
                    <a:cubicBezTo>
                      <a:pt x="6298" y="2597"/>
                      <a:pt x="6274" y="2317"/>
                      <a:pt x="6014" y="2093"/>
                    </a:cubicBezTo>
                    <a:cubicBezTo>
                      <a:pt x="5891" y="1987"/>
                      <a:pt x="5779" y="1867"/>
                      <a:pt x="5668" y="1750"/>
                    </a:cubicBezTo>
                    <a:cubicBezTo>
                      <a:pt x="5506" y="1577"/>
                      <a:pt x="5347" y="1402"/>
                      <a:pt x="5188" y="1226"/>
                    </a:cubicBezTo>
                    <a:cubicBezTo>
                      <a:pt x="5116" y="1147"/>
                      <a:pt x="5045" y="1064"/>
                      <a:pt x="4981" y="975"/>
                    </a:cubicBezTo>
                    <a:cubicBezTo>
                      <a:pt x="4808" y="734"/>
                      <a:pt x="4638" y="488"/>
                      <a:pt x="4463" y="246"/>
                    </a:cubicBezTo>
                    <a:cubicBezTo>
                      <a:pt x="4436" y="209"/>
                      <a:pt x="4398" y="173"/>
                      <a:pt x="4356" y="153"/>
                    </a:cubicBezTo>
                    <a:cubicBezTo>
                      <a:pt x="4167" y="65"/>
                      <a:pt x="3972" y="1"/>
                      <a:pt x="3768" y="1"/>
                    </a:cubicBezTo>
                    <a:close/>
                  </a:path>
                </a:pathLst>
              </a:custGeom>
              <a:solidFill>
                <a:srgbClr val="B988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21;p52">
                <a:extLst>
                  <a:ext uri="{FF2B5EF4-FFF2-40B4-BE49-F238E27FC236}">
                    <a16:creationId xmlns:a16="http://schemas.microsoft.com/office/drawing/2014/main" id="{4DB04CBE-72EB-7130-4740-F71AB0FD53E6}"/>
                  </a:ext>
                </a:extLst>
              </p:cNvPr>
              <p:cNvSpPr/>
              <p:nvPr/>
            </p:nvSpPr>
            <p:spPr>
              <a:xfrm>
                <a:off x="2466650" y="2592550"/>
                <a:ext cx="276000" cy="488200"/>
              </a:xfrm>
              <a:custGeom>
                <a:avLst/>
                <a:gdLst/>
                <a:ahLst/>
                <a:cxnLst/>
                <a:rect l="l" t="t" r="r" b="b"/>
                <a:pathLst>
                  <a:path w="11040" h="19528" extrusionOk="0">
                    <a:moveTo>
                      <a:pt x="8370" y="167"/>
                    </a:moveTo>
                    <a:cubicBezTo>
                      <a:pt x="8575" y="167"/>
                      <a:pt x="8770" y="231"/>
                      <a:pt x="8958" y="319"/>
                    </a:cubicBezTo>
                    <a:cubicBezTo>
                      <a:pt x="9000" y="339"/>
                      <a:pt x="9039" y="375"/>
                      <a:pt x="9065" y="412"/>
                    </a:cubicBezTo>
                    <a:cubicBezTo>
                      <a:pt x="9240" y="654"/>
                      <a:pt x="9410" y="900"/>
                      <a:pt x="9584" y="1141"/>
                    </a:cubicBezTo>
                    <a:cubicBezTo>
                      <a:pt x="9647" y="1230"/>
                      <a:pt x="9718" y="1313"/>
                      <a:pt x="9790" y="1392"/>
                    </a:cubicBezTo>
                    <a:cubicBezTo>
                      <a:pt x="9949" y="1568"/>
                      <a:pt x="10108" y="1743"/>
                      <a:pt x="10271" y="1916"/>
                    </a:cubicBezTo>
                    <a:cubicBezTo>
                      <a:pt x="10382" y="2033"/>
                      <a:pt x="10493" y="2153"/>
                      <a:pt x="10616" y="2259"/>
                    </a:cubicBezTo>
                    <a:cubicBezTo>
                      <a:pt x="10876" y="2483"/>
                      <a:pt x="10901" y="2763"/>
                      <a:pt x="10669" y="3019"/>
                    </a:cubicBezTo>
                    <a:cubicBezTo>
                      <a:pt x="10486" y="3219"/>
                      <a:pt x="10271" y="3356"/>
                      <a:pt x="9998" y="3356"/>
                    </a:cubicBezTo>
                    <a:cubicBezTo>
                      <a:pt x="9971" y="3356"/>
                      <a:pt x="9944" y="3354"/>
                      <a:pt x="9916" y="3352"/>
                    </a:cubicBezTo>
                    <a:cubicBezTo>
                      <a:pt x="9719" y="3332"/>
                      <a:pt x="9524" y="3319"/>
                      <a:pt x="9329" y="3298"/>
                    </a:cubicBezTo>
                    <a:cubicBezTo>
                      <a:pt x="9123" y="3275"/>
                      <a:pt x="8963" y="3158"/>
                      <a:pt x="8808" y="3035"/>
                    </a:cubicBezTo>
                    <a:cubicBezTo>
                      <a:pt x="8760" y="2996"/>
                      <a:pt x="8715" y="2942"/>
                      <a:pt x="8632" y="2942"/>
                    </a:cubicBezTo>
                    <a:cubicBezTo>
                      <a:pt x="8612" y="2942"/>
                      <a:pt x="8589" y="2945"/>
                      <a:pt x="8564" y="2952"/>
                    </a:cubicBezTo>
                    <a:cubicBezTo>
                      <a:pt x="8625" y="3031"/>
                      <a:pt x="8664" y="3113"/>
                      <a:pt x="8730" y="3157"/>
                    </a:cubicBezTo>
                    <a:cubicBezTo>
                      <a:pt x="8861" y="3244"/>
                      <a:pt x="8891" y="3365"/>
                      <a:pt x="8898" y="3506"/>
                    </a:cubicBezTo>
                    <a:cubicBezTo>
                      <a:pt x="8918" y="3832"/>
                      <a:pt x="8936" y="4156"/>
                      <a:pt x="8954" y="4481"/>
                    </a:cubicBezTo>
                    <a:cubicBezTo>
                      <a:pt x="8966" y="4705"/>
                      <a:pt x="8978" y="4929"/>
                      <a:pt x="8988" y="5154"/>
                    </a:cubicBezTo>
                    <a:cubicBezTo>
                      <a:pt x="8991" y="5220"/>
                      <a:pt x="8988" y="5286"/>
                      <a:pt x="8988" y="5371"/>
                    </a:cubicBezTo>
                    <a:cubicBezTo>
                      <a:pt x="8820" y="5304"/>
                      <a:pt x="8661" y="5260"/>
                      <a:pt x="8525" y="5179"/>
                    </a:cubicBezTo>
                    <a:cubicBezTo>
                      <a:pt x="8151" y="4957"/>
                      <a:pt x="7785" y="4721"/>
                      <a:pt x="7419" y="4487"/>
                    </a:cubicBezTo>
                    <a:cubicBezTo>
                      <a:pt x="7290" y="4405"/>
                      <a:pt x="7162" y="4318"/>
                      <a:pt x="6978" y="4286"/>
                    </a:cubicBezTo>
                    <a:lnTo>
                      <a:pt x="6978" y="4286"/>
                    </a:lnTo>
                    <a:cubicBezTo>
                      <a:pt x="7239" y="4589"/>
                      <a:pt x="7579" y="4749"/>
                      <a:pt x="7868" y="4989"/>
                    </a:cubicBezTo>
                    <a:cubicBezTo>
                      <a:pt x="7743" y="5157"/>
                      <a:pt x="7627" y="5322"/>
                      <a:pt x="7504" y="5481"/>
                    </a:cubicBezTo>
                    <a:cubicBezTo>
                      <a:pt x="7359" y="5674"/>
                      <a:pt x="7318" y="5893"/>
                      <a:pt x="7306" y="6132"/>
                    </a:cubicBezTo>
                    <a:cubicBezTo>
                      <a:pt x="7278" y="6650"/>
                      <a:pt x="7477" y="7089"/>
                      <a:pt x="7765" y="7493"/>
                    </a:cubicBezTo>
                    <a:cubicBezTo>
                      <a:pt x="7923" y="7715"/>
                      <a:pt x="8004" y="7937"/>
                      <a:pt x="7979" y="8210"/>
                    </a:cubicBezTo>
                    <a:cubicBezTo>
                      <a:pt x="7958" y="8447"/>
                      <a:pt x="7935" y="8681"/>
                      <a:pt x="7868" y="8911"/>
                    </a:cubicBezTo>
                    <a:cubicBezTo>
                      <a:pt x="7829" y="9038"/>
                      <a:pt x="7758" y="9088"/>
                      <a:pt x="7636" y="9094"/>
                    </a:cubicBezTo>
                    <a:cubicBezTo>
                      <a:pt x="7617" y="9095"/>
                      <a:pt x="7598" y="9095"/>
                      <a:pt x="7579" y="9095"/>
                    </a:cubicBezTo>
                    <a:cubicBezTo>
                      <a:pt x="7363" y="9095"/>
                      <a:pt x="7160" y="9042"/>
                      <a:pt x="6960" y="8966"/>
                    </a:cubicBezTo>
                    <a:cubicBezTo>
                      <a:pt x="6864" y="8929"/>
                      <a:pt x="6825" y="8857"/>
                      <a:pt x="6835" y="8740"/>
                    </a:cubicBezTo>
                    <a:cubicBezTo>
                      <a:pt x="6880" y="8302"/>
                      <a:pt x="6931" y="7857"/>
                      <a:pt x="6865" y="7419"/>
                    </a:cubicBezTo>
                    <a:cubicBezTo>
                      <a:pt x="6817" y="7098"/>
                      <a:pt x="6747" y="6776"/>
                      <a:pt x="6640" y="6471"/>
                    </a:cubicBezTo>
                    <a:cubicBezTo>
                      <a:pt x="6510" y="6097"/>
                      <a:pt x="6226" y="5823"/>
                      <a:pt x="5947" y="5551"/>
                    </a:cubicBezTo>
                    <a:cubicBezTo>
                      <a:pt x="5587" y="5200"/>
                      <a:pt x="5228" y="4849"/>
                      <a:pt x="4877" y="4490"/>
                    </a:cubicBezTo>
                    <a:cubicBezTo>
                      <a:pt x="4778" y="4390"/>
                      <a:pt x="4702" y="4267"/>
                      <a:pt x="4604" y="4139"/>
                    </a:cubicBezTo>
                    <a:cubicBezTo>
                      <a:pt x="4809" y="3893"/>
                      <a:pt x="5037" y="3733"/>
                      <a:pt x="5326" y="3733"/>
                    </a:cubicBezTo>
                    <a:cubicBezTo>
                      <a:pt x="5383" y="3733"/>
                      <a:pt x="5443" y="3739"/>
                      <a:pt x="5506" y="3752"/>
                    </a:cubicBezTo>
                    <a:cubicBezTo>
                      <a:pt x="5710" y="3796"/>
                      <a:pt x="5912" y="3853"/>
                      <a:pt x="6112" y="3919"/>
                    </a:cubicBezTo>
                    <a:cubicBezTo>
                      <a:pt x="6289" y="3977"/>
                      <a:pt x="6462" y="4055"/>
                      <a:pt x="6651" y="4114"/>
                    </a:cubicBezTo>
                    <a:cubicBezTo>
                      <a:pt x="6502" y="3968"/>
                      <a:pt x="6532" y="3796"/>
                      <a:pt x="6550" y="3628"/>
                    </a:cubicBezTo>
                    <a:cubicBezTo>
                      <a:pt x="6628" y="2912"/>
                      <a:pt x="6738" y="2199"/>
                      <a:pt x="6753" y="1478"/>
                    </a:cubicBezTo>
                    <a:cubicBezTo>
                      <a:pt x="6757" y="1308"/>
                      <a:pt x="6786" y="1140"/>
                      <a:pt x="6819" y="972"/>
                    </a:cubicBezTo>
                    <a:cubicBezTo>
                      <a:pt x="6853" y="784"/>
                      <a:pt x="6993" y="670"/>
                      <a:pt x="7144" y="576"/>
                    </a:cubicBezTo>
                    <a:cubicBezTo>
                      <a:pt x="7465" y="376"/>
                      <a:pt x="7820" y="256"/>
                      <a:pt x="8189" y="184"/>
                    </a:cubicBezTo>
                    <a:cubicBezTo>
                      <a:pt x="8250" y="172"/>
                      <a:pt x="8310" y="167"/>
                      <a:pt x="8370" y="167"/>
                    </a:cubicBezTo>
                    <a:close/>
                    <a:moveTo>
                      <a:pt x="3651" y="3886"/>
                    </a:moveTo>
                    <a:cubicBezTo>
                      <a:pt x="3793" y="3886"/>
                      <a:pt x="3934" y="3896"/>
                      <a:pt x="4076" y="3914"/>
                    </a:cubicBezTo>
                    <a:cubicBezTo>
                      <a:pt x="4238" y="3937"/>
                      <a:pt x="4349" y="4033"/>
                      <a:pt x="4444" y="4153"/>
                    </a:cubicBezTo>
                    <a:cubicBezTo>
                      <a:pt x="4531" y="4264"/>
                      <a:pt x="4598" y="4394"/>
                      <a:pt x="4694" y="4498"/>
                    </a:cubicBezTo>
                    <a:cubicBezTo>
                      <a:pt x="4964" y="4794"/>
                      <a:pt x="5242" y="5083"/>
                      <a:pt x="5522" y="5368"/>
                    </a:cubicBezTo>
                    <a:cubicBezTo>
                      <a:pt x="5798" y="5649"/>
                      <a:pt x="6111" y="5895"/>
                      <a:pt x="6330" y="6228"/>
                    </a:cubicBezTo>
                    <a:cubicBezTo>
                      <a:pt x="6406" y="6348"/>
                      <a:pt x="6487" y="6471"/>
                      <a:pt x="6529" y="6605"/>
                    </a:cubicBezTo>
                    <a:cubicBezTo>
                      <a:pt x="6616" y="6896"/>
                      <a:pt x="6690" y="7193"/>
                      <a:pt x="6751" y="7491"/>
                    </a:cubicBezTo>
                    <a:cubicBezTo>
                      <a:pt x="6777" y="7620"/>
                      <a:pt x="6765" y="7760"/>
                      <a:pt x="6754" y="7895"/>
                    </a:cubicBezTo>
                    <a:cubicBezTo>
                      <a:pt x="6729" y="8253"/>
                      <a:pt x="6705" y="8614"/>
                      <a:pt x="6658" y="8971"/>
                    </a:cubicBezTo>
                    <a:cubicBezTo>
                      <a:pt x="6630" y="9187"/>
                      <a:pt x="6550" y="9391"/>
                      <a:pt x="6418" y="9571"/>
                    </a:cubicBezTo>
                    <a:cubicBezTo>
                      <a:pt x="6276" y="9766"/>
                      <a:pt x="6095" y="9884"/>
                      <a:pt x="5856" y="9884"/>
                    </a:cubicBezTo>
                    <a:cubicBezTo>
                      <a:pt x="5835" y="9884"/>
                      <a:pt x="5814" y="9883"/>
                      <a:pt x="5792" y="9881"/>
                    </a:cubicBezTo>
                    <a:cubicBezTo>
                      <a:pt x="5770" y="9880"/>
                      <a:pt x="5748" y="9879"/>
                      <a:pt x="5725" y="9879"/>
                    </a:cubicBezTo>
                    <a:cubicBezTo>
                      <a:pt x="5703" y="9879"/>
                      <a:pt x="5681" y="9880"/>
                      <a:pt x="5659" y="9880"/>
                    </a:cubicBezTo>
                    <a:cubicBezTo>
                      <a:pt x="5622" y="9880"/>
                      <a:pt x="5584" y="9879"/>
                      <a:pt x="5548" y="9872"/>
                    </a:cubicBezTo>
                    <a:cubicBezTo>
                      <a:pt x="5450" y="9857"/>
                      <a:pt x="5357" y="9823"/>
                      <a:pt x="5252" y="9794"/>
                    </a:cubicBezTo>
                    <a:cubicBezTo>
                      <a:pt x="5294" y="9673"/>
                      <a:pt x="5330" y="9578"/>
                      <a:pt x="5359" y="9481"/>
                    </a:cubicBezTo>
                    <a:cubicBezTo>
                      <a:pt x="5546" y="8845"/>
                      <a:pt x="5528" y="8207"/>
                      <a:pt x="5359" y="7572"/>
                    </a:cubicBezTo>
                    <a:cubicBezTo>
                      <a:pt x="5345" y="7518"/>
                      <a:pt x="5330" y="7464"/>
                      <a:pt x="5303" y="7418"/>
                    </a:cubicBezTo>
                    <a:cubicBezTo>
                      <a:pt x="5011" y="6891"/>
                      <a:pt x="4657" y="6414"/>
                      <a:pt x="4181" y="6033"/>
                    </a:cubicBezTo>
                    <a:cubicBezTo>
                      <a:pt x="4016" y="5901"/>
                      <a:pt x="3864" y="5755"/>
                      <a:pt x="3716" y="5607"/>
                    </a:cubicBezTo>
                    <a:cubicBezTo>
                      <a:pt x="3503" y="5394"/>
                      <a:pt x="3278" y="5200"/>
                      <a:pt x="3008" y="5062"/>
                    </a:cubicBezTo>
                    <a:cubicBezTo>
                      <a:pt x="2918" y="5016"/>
                      <a:pt x="2841" y="4945"/>
                      <a:pt x="2762" y="4882"/>
                    </a:cubicBezTo>
                    <a:cubicBezTo>
                      <a:pt x="2646" y="4791"/>
                      <a:pt x="2530" y="4694"/>
                      <a:pt x="2409" y="4595"/>
                    </a:cubicBezTo>
                    <a:cubicBezTo>
                      <a:pt x="2391" y="4417"/>
                      <a:pt x="2475" y="4276"/>
                      <a:pt x="2605" y="4157"/>
                    </a:cubicBezTo>
                    <a:lnTo>
                      <a:pt x="2607" y="4157"/>
                    </a:lnTo>
                    <a:cubicBezTo>
                      <a:pt x="2753" y="4024"/>
                      <a:pt x="2931" y="3958"/>
                      <a:pt x="3122" y="3929"/>
                    </a:cubicBezTo>
                    <a:cubicBezTo>
                      <a:pt x="3298" y="3901"/>
                      <a:pt x="3474" y="3886"/>
                      <a:pt x="3651" y="3886"/>
                    </a:cubicBezTo>
                    <a:close/>
                    <a:moveTo>
                      <a:pt x="1723" y="4515"/>
                    </a:moveTo>
                    <a:cubicBezTo>
                      <a:pt x="2011" y="4515"/>
                      <a:pt x="2271" y="4626"/>
                      <a:pt x="2499" y="4837"/>
                    </a:cubicBezTo>
                    <a:cubicBezTo>
                      <a:pt x="2679" y="5005"/>
                      <a:pt x="2871" y="5149"/>
                      <a:pt x="3078" y="5283"/>
                    </a:cubicBezTo>
                    <a:cubicBezTo>
                      <a:pt x="3270" y="5409"/>
                      <a:pt x="3435" y="5575"/>
                      <a:pt x="3606" y="5728"/>
                    </a:cubicBezTo>
                    <a:cubicBezTo>
                      <a:pt x="3719" y="5827"/>
                      <a:pt x="3813" y="5947"/>
                      <a:pt x="3930" y="6039"/>
                    </a:cubicBezTo>
                    <a:cubicBezTo>
                      <a:pt x="4412" y="6417"/>
                      <a:pt x="4808" y="6869"/>
                      <a:pt x="5110" y="7401"/>
                    </a:cubicBezTo>
                    <a:cubicBezTo>
                      <a:pt x="5219" y="7593"/>
                      <a:pt x="5296" y="7791"/>
                      <a:pt x="5318" y="8013"/>
                    </a:cubicBezTo>
                    <a:cubicBezTo>
                      <a:pt x="5375" y="8612"/>
                      <a:pt x="5311" y="9193"/>
                      <a:pt x="5090" y="9755"/>
                    </a:cubicBezTo>
                    <a:cubicBezTo>
                      <a:pt x="5075" y="9793"/>
                      <a:pt x="5065" y="9832"/>
                      <a:pt x="5059" y="9871"/>
                    </a:cubicBezTo>
                    <a:cubicBezTo>
                      <a:pt x="5045" y="9965"/>
                      <a:pt x="4987" y="10017"/>
                      <a:pt x="4901" y="10039"/>
                    </a:cubicBezTo>
                    <a:cubicBezTo>
                      <a:pt x="4604" y="10115"/>
                      <a:pt x="4307" y="10168"/>
                      <a:pt x="4011" y="10168"/>
                    </a:cubicBezTo>
                    <a:cubicBezTo>
                      <a:pt x="3746" y="10168"/>
                      <a:pt x="3483" y="10126"/>
                      <a:pt x="3221" y="10021"/>
                    </a:cubicBezTo>
                    <a:cubicBezTo>
                      <a:pt x="3113" y="9979"/>
                      <a:pt x="3003" y="9901"/>
                      <a:pt x="2934" y="9809"/>
                    </a:cubicBezTo>
                    <a:cubicBezTo>
                      <a:pt x="2708" y="9511"/>
                      <a:pt x="2499" y="9200"/>
                      <a:pt x="2469" y="8800"/>
                    </a:cubicBezTo>
                    <a:cubicBezTo>
                      <a:pt x="2518" y="8759"/>
                      <a:pt x="2571" y="8719"/>
                      <a:pt x="2625" y="8675"/>
                    </a:cubicBezTo>
                    <a:cubicBezTo>
                      <a:pt x="2262" y="8410"/>
                      <a:pt x="1897" y="8141"/>
                      <a:pt x="1528" y="7871"/>
                    </a:cubicBezTo>
                    <a:lnTo>
                      <a:pt x="1528" y="7871"/>
                    </a:lnTo>
                    <a:cubicBezTo>
                      <a:pt x="1503" y="7926"/>
                      <a:pt x="1566" y="7964"/>
                      <a:pt x="1600" y="7998"/>
                    </a:cubicBezTo>
                    <a:cubicBezTo>
                      <a:pt x="1779" y="8175"/>
                      <a:pt x="1956" y="8354"/>
                      <a:pt x="2146" y="8518"/>
                    </a:cubicBezTo>
                    <a:cubicBezTo>
                      <a:pt x="2241" y="8599"/>
                      <a:pt x="2305" y="8680"/>
                      <a:pt x="2320" y="8803"/>
                    </a:cubicBezTo>
                    <a:cubicBezTo>
                      <a:pt x="2362" y="9170"/>
                      <a:pt x="2515" y="9490"/>
                      <a:pt x="2721" y="9793"/>
                    </a:cubicBezTo>
                    <a:cubicBezTo>
                      <a:pt x="2859" y="9998"/>
                      <a:pt x="3027" y="10138"/>
                      <a:pt x="3270" y="10215"/>
                    </a:cubicBezTo>
                    <a:cubicBezTo>
                      <a:pt x="3525" y="10295"/>
                      <a:pt x="3779" y="10330"/>
                      <a:pt x="4031" y="10330"/>
                    </a:cubicBezTo>
                    <a:cubicBezTo>
                      <a:pt x="4341" y="10330"/>
                      <a:pt x="4649" y="10276"/>
                      <a:pt x="4957" y="10185"/>
                    </a:cubicBezTo>
                    <a:cubicBezTo>
                      <a:pt x="5054" y="10156"/>
                      <a:pt x="5137" y="10077"/>
                      <a:pt x="5219" y="10024"/>
                    </a:cubicBezTo>
                    <a:cubicBezTo>
                      <a:pt x="5350" y="10024"/>
                      <a:pt x="5482" y="10025"/>
                      <a:pt x="5613" y="10025"/>
                    </a:cubicBezTo>
                    <a:cubicBezTo>
                      <a:pt x="5711" y="10025"/>
                      <a:pt x="5810" y="10024"/>
                      <a:pt x="5908" y="10023"/>
                    </a:cubicBezTo>
                    <a:cubicBezTo>
                      <a:pt x="6181" y="10017"/>
                      <a:pt x="6388" y="9881"/>
                      <a:pt x="6535" y="9659"/>
                    </a:cubicBezTo>
                    <a:cubicBezTo>
                      <a:pt x="6613" y="9542"/>
                      <a:pt x="6667" y="9409"/>
                      <a:pt x="6726" y="9280"/>
                    </a:cubicBezTo>
                    <a:cubicBezTo>
                      <a:pt x="6757" y="9212"/>
                      <a:pt x="6775" y="9142"/>
                      <a:pt x="6793" y="9091"/>
                    </a:cubicBezTo>
                    <a:cubicBezTo>
                      <a:pt x="7051" y="9151"/>
                      <a:pt x="7296" y="9203"/>
                      <a:pt x="7539" y="9265"/>
                    </a:cubicBezTo>
                    <a:cubicBezTo>
                      <a:pt x="7593" y="9278"/>
                      <a:pt x="7659" y="9302"/>
                      <a:pt x="7687" y="9344"/>
                    </a:cubicBezTo>
                    <a:cubicBezTo>
                      <a:pt x="7738" y="9422"/>
                      <a:pt x="7653" y="9463"/>
                      <a:pt x="7608" y="9508"/>
                    </a:cubicBezTo>
                    <a:cubicBezTo>
                      <a:pt x="7465" y="9644"/>
                      <a:pt x="7323" y="9781"/>
                      <a:pt x="7174" y="9910"/>
                    </a:cubicBezTo>
                    <a:cubicBezTo>
                      <a:pt x="6912" y="10143"/>
                      <a:pt x="6700" y="10417"/>
                      <a:pt x="6511" y="10708"/>
                    </a:cubicBezTo>
                    <a:cubicBezTo>
                      <a:pt x="6433" y="10831"/>
                      <a:pt x="6396" y="10983"/>
                      <a:pt x="6349" y="11125"/>
                    </a:cubicBezTo>
                    <a:cubicBezTo>
                      <a:pt x="6339" y="11157"/>
                      <a:pt x="6369" y="11200"/>
                      <a:pt x="6391" y="11283"/>
                    </a:cubicBezTo>
                    <a:cubicBezTo>
                      <a:pt x="6439" y="11202"/>
                      <a:pt x="6469" y="11167"/>
                      <a:pt x="6483" y="11127"/>
                    </a:cubicBezTo>
                    <a:cubicBezTo>
                      <a:pt x="6666" y="10584"/>
                      <a:pt x="7029" y="10174"/>
                      <a:pt x="7459" y="9823"/>
                    </a:cubicBezTo>
                    <a:cubicBezTo>
                      <a:pt x="7731" y="9602"/>
                      <a:pt x="7910" y="9344"/>
                      <a:pt x="7991" y="9004"/>
                    </a:cubicBezTo>
                    <a:cubicBezTo>
                      <a:pt x="8057" y="8726"/>
                      <a:pt x="8135" y="8453"/>
                      <a:pt x="8111" y="8160"/>
                    </a:cubicBezTo>
                    <a:cubicBezTo>
                      <a:pt x="8108" y="8117"/>
                      <a:pt x="8133" y="8070"/>
                      <a:pt x="8144" y="8025"/>
                    </a:cubicBezTo>
                    <a:cubicBezTo>
                      <a:pt x="8160" y="8022"/>
                      <a:pt x="8177" y="8019"/>
                      <a:pt x="8195" y="8018"/>
                    </a:cubicBezTo>
                    <a:cubicBezTo>
                      <a:pt x="8253" y="8106"/>
                      <a:pt x="8313" y="8195"/>
                      <a:pt x="8390" y="8309"/>
                    </a:cubicBezTo>
                    <a:cubicBezTo>
                      <a:pt x="8445" y="8151"/>
                      <a:pt x="8378" y="8055"/>
                      <a:pt x="8313" y="7968"/>
                    </a:cubicBezTo>
                    <a:cubicBezTo>
                      <a:pt x="8198" y="7809"/>
                      <a:pt x="8063" y="7664"/>
                      <a:pt x="7950" y="7503"/>
                    </a:cubicBezTo>
                    <a:cubicBezTo>
                      <a:pt x="7756" y="7224"/>
                      <a:pt x="7566" y="6935"/>
                      <a:pt x="7503" y="6596"/>
                    </a:cubicBezTo>
                    <a:cubicBezTo>
                      <a:pt x="7464" y="6378"/>
                      <a:pt x="7464" y="6150"/>
                      <a:pt x="7471" y="5928"/>
                    </a:cubicBezTo>
                    <a:cubicBezTo>
                      <a:pt x="7473" y="5832"/>
                      <a:pt x="7522" y="5731"/>
                      <a:pt x="7572" y="5644"/>
                    </a:cubicBezTo>
                    <a:cubicBezTo>
                      <a:pt x="7638" y="5526"/>
                      <a:pt x="7723" y="5419"/>
                      <a:pt x="7804" y="5310"/>
                    </a:cubicBezTo>
                    <a:cubicBezTo>
                      <a:pt x="7879" y="5208"/>
                      <a:pt x="7974" y="5158"/>
                      <a:pt x="8079" y="5158"/>
                    </a:cubicBezTo>
                    <a:cubicBezTo>
                      <a:pt x="8135" y="5158"/>
                      <a:pt x="8193" y="5172"/>
                      <a:pt x="8253" y="5200"/>
                    </a:cubicBezTo>
                    <a:cubicBezTo>
                      <a:pt x="8702" y="5412"/>
                      <a:pt x="9122" y="5673"/>
                      <a:pt x="9537" y="5940"/>
                    </a:cubicBezTo>
                    <a:lnTo>
                      <a:pt x="9539" y="5938"/>
                    </a:lnTo>
                    <a:cubicBezTo>
                      <a:pt x="9638" y="6004"/>
                      <a:pt x="9727" y="6093"/>
                      <a:pt x="9812" y="6180"/>
                    </a:cubicBezTo>
                    <a:cubicBezTo>
                      <a:pt x="9916" y="6288"/>
                      <a:pt x="10010" y="6405"/>
                      <a:pt x="10109" y="6516"/>
                    </a:cubicBezTo>
                    <a:cubicBezTo>
                      <a:pt x="10256" y="6680"/>
                      <a:pt x="10325" y="6873"/>
                      <a:pt x="10336" y="7091"/>
                    </a:cubicBezTo>
                    <a:cubicBezTo>
                      <a:pt x="10346" y="7274"/>
                      <a:pt x="10357" y="7458"/>
                      <a:pt x="10387" y="7638"/>
                    </a:cubicBezTo>
                    <a:cubicBezTo>
                      <a:pt x="10447" y="7997"/>
                      <a:pt x="10444" y="8354"/>
                      <a:pt x="10427" y="8716"/>
                    </a:cubicBezTo>
                    <a:cubicBezTo>
                      <a:pt x="10415" y="8965"/>
                      <a:pt x="10432" y="9217"/>
                      <a:pt x="10424" y="9467"/>
                    </a:cubicBezTo>
                    <a:cubicBezTo>
                      <a:pt x="10412" y="9820"/>
                      <a:pt x="10396" y="10173"/>
                      <a:pt x="10372" y="10525"/>
                    </a:cubicBezTo>
                    <a:cubicBezTo>
                      <a:pt x="10364" y="10623"/>
                      <a:pt x="10342" y="10731"/>
                      <a:pt x="10292" y="10815"/>
                    </a:cubicBezTo>
                    <a:cubicBezTo>
                      <a:pt x="10156" y="11043"/>
                      <a:pt x="9998" y="11251"/>
                      <a:pt x="9779" y="11415"/>
                    </a:cubicBezTo>
                    <a:cubicBezTo>
                      <a:pt x="9299" y="11775"/>
                      <a:pt x="8945" y="12222"/>
                      <a:pt x="8771" y="12810"/>
                    </a:cubicBezTo>
                    <a:cubicBezTo>
                      <a:pt x="8639" y="13256"/>
                      <a:pt x="8361" y="13604"/>
                      <a:pt x="7946" y="13831"/>
                    </a:cubicBezTo>
                    <a:cubicBezTo>
                      <a:pt x="7875" y="13870"/>
                      <a:pt x="7811" y="13918"/>
                      <a:pt x="7750" y="13957"/>
                    </a:cubicBezTo>
                    <a:cubicBezTo>
                      <a:pt x="7759" y="14042"/>
                      <a:pt x="7779" y="14113"/>
                      <a:pt x="7771" y="14180"/>
                    </a:cubicBezTo>
                    <a:cubicBezTo>
                      <a:pt x="7737" y="14483"/>
                      <a:pt x="7683" y="14785"/>
                      <a:pt x="7657" y="15089"/>
                    </a:cubicBezTo>
                    <a:cubicBezTo>
                      <a:pt x="7590" y="15868"/>
                      <a:pt x="7555" y="16650"/>
                      <a:pt x="7573" y="17432"/>
                    </a:cubicBezTo>
                    <a:cubicBezTo>
                      <a:pt x="7581" y="17751"/>
                      <a:pt x="7569" y="18071"/>
                      <a:pt x="7576" y="18389"/>
                    </a:cubicBezTo>
                    <a:cubicBezTo>
                      <a:pt x="7578" y="18515"/>
                      <a:pt x="7530" y="18590"/>
                      <a:pt x="7420" y="18648"/>
                    </a:cubicBezTo>
                    <a:cubicBezTo>
                      <a:pt x="7185" y="18773"/>
                      <a:pt x="6945" y="18880"/>
                      <a:pt x="6682" y="18937"/>
                    </a:cubicBezTo>
                    <a:cubicBezTo>
                      <a:pt x="6325" y="19015"/>
                      <a:pt x="5969" y="19111"/>
                      <a:pt x="5611" y="19183"/>
                    </a:cubicBezTo>
                    <a:cubicBezTo>
                      <a:pt x="4984" y="19307"/>
                      <a:pt x="4353" y="19381"/>
                      <a:pt x="3720" y="19381"/>
                    </a:cubicBezTo>
                    <a:cubicBezTo>
                      <a:pt x="3478" y="19381"/>
                      <a:pt x="3235" y="19370"/>
                      <a:pt x="2993" y="19348"/>
                    </a:cubicBezTo>
                    <a:cubicBezTo>
                      <a:pt x="2583" y="19310"/>
                      <a:pt x="2184" y="19177"/>
                      <a:pt x="1812" y="18985"/>
                    </a:cubicBezTo>
                    <a:cubicBezTo>
                      <a:pt x="1693" y="18923"/>
                      <a:pt x="1633" y="18844"/>
                      <a:pt x="1641" y="18695"/>
                    </a:cubicBezTo>
                    <a:cubicBezTo>
                      <a:pt x="1675" y="18014"/>
                      <a:pt x="1585" y="17337"/>
                      <a:pt x="1570" y="16657"/>
                    </a:cubicBezTo>
                    <a:cubicBezTo>
                      <a:pt x="1554" y="15924"/>
                      <a:pt x="1576" y="15188"/>
                      <a:pt x="1578" y="14455"/>
                    </a:cubicBezTo>
                    <a:cubicBezTo>
                      <a:pt x="1578" y="14230"/>
                      <a:pt x="1561" y="14006"/>
                      <a:pt x="1561" y="13783"/>
                    </a:cubicBezTo>
                    <a:cubicBezTo>
                      <a:pt x="1561" y="13709"/>
                      <a:pt x="1591" y="13639"/>
                      <a:pt x="1617" y="13520"/>
                    </a:cubicBezTo>
                    <a:cubicBezTo>
                      <a:pt x="1611" y="13512"/>
                      <a:pt x="1591" y="13475"/>
                      <a:pt x="1563" y="13446"/>
                    </a:cubicBezTo>
                    <a:cubicBezTo>
                      <a:pt x="1267" y="13145"/>
                      <a:pt x="1090" y="12768"/>
                      <a:pt x="922" y="12392"/>
                    </a:cubicBezTo>
                    <a:cubicBezTo>
                      <a:pt x="511" y="11469"/>
                      <a:pt x="286" y="10503"/>
                      <a:pt x="242" y="9493"/>
                    </a:cubicBezTo>
                    <a:cubicBezTo>
                      <a:pt x="221" y="8971"/>
                      <a:pt x="155" y="8450"/>
                      <a:pt x="134" y="7928"/>
                    </a:cubicBezTo>
                    <a:cubicBezTo>
                      <a:pt x="106" y="7185"/>
                      <a:pt x="155" y="6445"/>
                      <a:pt x="340" y="5724"/>
                    </a:cubicBezTo>
                    <a:cubicBezTo>
                      <a:pt x="400" y="5482"/>
                      <a:pt x="506" y="5251"/>
                      <a:pt x="608" y="5022"/>
                    </a:cubicBezTo>
                    <a:cubicBezTo>
                      <a:pt x="679" y="4863"/>
                      <a:pt x="808" y="4750"/>
                      <a:pt x="979" y="4694"/>
                    </a:cubicBezTo>
                    <a:cubicBezTo>
                      <a:pt x="1135" y="4645"/>
                      <a:pt x="1287" y="4585"/>
                      <a:pt x="1446" y="4547"/>
                    </a:cubicBezTo>
                    <a:cubicBezTo>
                      <a:pt x="1541" y="4525"/>
                      <a:pt x="1633" y="4515"/>
                      <a:pt x="1723" y="4515"/>
                    </a:cubicBezTo>
                    <a:close/>
                    <a:moveTo>
                      <a:pt x="8332" y="0"/>
                    </a:moveTo>
                    <a:cubicBezTo>
                      <a:pt x="8239" y="0"/>
                      <a:pt x="8145" y="11"/>
                      <a:pt x="8051" y="34"/>
                    </a:cubicBezTo>
                    <a:cubicBezTo>
                      <a:pt x="7707" y="118"/>
                      <a:pt x="7375" y="249"/>
                      <a:pt x="7072" y="433"/>
                    </a:cubicBezTo>
                    <a:cubicBezTo>
                      <a:pt x="6853" y="567"/>
                      <a:pt x="6672" y="738"/>
                      <a:pt x="6652" y="1021"/>
                    </a:cubicBezTo>
                    <a:cubicBezTo>
                      <a:pt x="6642" y="1177"/>
                      <a:pt x="6615" y="1331"/>
                      <a:pt x="6601" y="1487"/>
                    </a:cubicBezTo>
                    <a:cubicBezTo>
                      <a:pt x="6564" y="1934"/>
                      <a:pt x="6532" y="2381"/>
                      <a:pt x="6493" y="2826"/>
                    </a:cubicBezTo>
                    <a:cubicBezTo>
                      <a:pt x="6471" y="3077"/>
                      <a:pt x="6435" y="3326"/>
                      <a:pt x="6411" y="3577"/>
                    </a:cubicBezTo>
                    <a:cubicBezTo>
                      <a:pt x="6400" y="3680"/>
                      <a:pt x="6409" y="3787"/>
                      <a:pt x="6409" y="3913"/>
                    </a:cubicBezTo>
                    <a:cubicBezTo>
                      <a:pt x="6237" y="3851"/>
                      <a:pt x="6088" y="3805"/>
                      <a:pt x="5945" y="3745"/>
                    </a:cubicBezTo>
                    <a:cubicBezTo>
                      <a:pt x="5732" y="3656"/>
                      <a:pt x="5506" y="3652"/>
                      <a:pt x="5285" y="3644"/>
                    </a:cubicBezTo>
                    <a:cubicBezTo>
                      <a:pt x="5276" y="3644"/>
                      <a:pt x="5267" y="3644"/>
                      <a:pt x="5258" y="3644"/>
                    </a:cubicBezTo>
                    <a:cubicBezTo>
                      <a:pt x="5037" y="3644"/>
                      <a:pt x="4854" y="3768"/>
                      <a:pt x="4697" y="3928"/>
                    </a:cubicBezTo>
                    <a:cubicBezTo>
                      <a:pt x="4617" y="4010"/>
                      <a:pt x="4577" y="4049"/>
                      <a:pt x="4531" y="4049"/>
                    </a:cubicBezTo>
                    <a:cubicBezTo>
                      <a:pt x="4490" y="4049"/>
                      <a:pt x="4443" y="4018"/>
                      <a:pt x="4358" y="3958"/>
                    </a:cubicBezTo>
                    <a:cubicBezTo>
                      <a:pt x="4242" y="3877"/>
                      <a:pt x="4118" y="3842"/>
                      <a:pt x="3981" y="3821"/>
                    </a:cubicBezTo>
                    <a:cubicBezTo>
                      <a:pt x="3884" y="3806"/>
                      <a:pt x="3788" y="3800"/>
                      <a:pt x="3691" y="3800"/>
                    </a:cubicBezTo>
                    <a:cubicBezTo>
                      <a:pt x="3510" y="3800"/>
                      <a:pt x="3330" y="3822"/>
                      <a:pt x="3150" y="3845"/>
                    </a:cubicBezTo>
                    <a:cubicBezTo>
                      <a:pt x="2802" y="3890"/>
                      <a:pt x="2524" y="4061"/>
                      <a:pt x="2346" y="4373"/>
                    </a:cubicBezTo>
                    <a:cubicBezTo>
                      <a:pt x="2320" y="4420"/>
                      <a:pt x="2301" y="4469"/>
                      <a:pt x="2281" y="4508"/>
                    </a:cubicBezTo>
                    <a:cubicBezTo>
                      <a:pt x="2107" y="4483"/>
                      <a:pt x="1948" y="4453"/>
                      <a:pt x="1786" y="4438"/>
                    </a:cubicBezTo>
                    <a:cubicBezTo>
                      <a:pt x="1760" y="4435"/>
                      <a:pt x="1735" y="4434"/>
                      <a:pt x="1709" y="4434"/>
                    </a:cubicBezTo>
                    <a:cubicBezTo>
                      <a:pt x="1482" y="4434"/>
                      <a:pt x="1270" y="4524"/>
                      <a:pt x="1051" y="4580"/>
                    </a:cubicBezTo>
                    <a:cubicBezTo>
                      <a:pt x="793" y="4649"/>
                      <a:pt x="598" y="4803"/>
                      <a:pt x="499" y="5052"/>
                    </a:cubicBezTo>
                    <a:cubicBezTo>
                      <a:pt x="392" y="5323"/>
                      <a:pt x="280" y="5596"/>
                      <a:pt x="217" y="5878"/>
                    </a:cubicBezTo>
                    <a:cubicBezTo>
                      <a:pt x="145" y="6208"/>
                      <a:pt x="137" y="6551"/>
                      <a:pt x="79" y="6884"/>
                    </a:cubicBezTo>
                    <a:cubicBezTo>
                      <a:pt x="1" y="7329"/>
                      <a:pt x="37" y="7775"/>
                      <a:pt x="61" y="8219"/>
                    </a:cubicBezTo>
                    <a:cubicBezTo>
                      <a:pt x="86" y="8707"/>
                      <a:pt x="130" y="9191"/>
                      <a:pt x="166" y="9677"/>
                    </a:cubicBezTo>
                    <a:cubicBezTo>
                      <a:pt x="184" y="9928"/>
                      <a:pt x="181" y="10183"/>
                      <a:pt x="227" y="10428"/>
                    </a:cubicBezTo>
                    <a:cubicBezTo>
                      <a:pt x="389" y="11284"/>
                      <a:pt x="647" y="12113"/>
                      <a:pt x="1075" y="12881"/>
                    </a:cubicBezTo>
                    <a:cubicBezTo>
                      <a:pt x="1120" y="12963"/>
                      <a:pt x="1165" y="13050"/>
                      <a:pt x="1186" y="13140"/>
                    </a:cubicBezTo>
                    <a:cubicBezTo>
                      <a:pt x="1212" y="13257"/>
                      <a:pt x="1255" y="13352"/>
                      <a:pt x="1342" y="13439"/>
                    </a:cubicBezTo>
                    <a:cubicBezTo>
                      <a:pt x="1389" y="13485"/>
                      <a:pt x="1408" y="13574"/>
                      <a:pt x="1413" y="13643"/>
                    </a:cubicBezTo>
                    <a:cubicBezTo>
                      <a:pt x="1428" y="13895"/>
                      <a:pt x="1441" y="14147"/>
                      <a:pt x="1437" y="14398"/>
                    </a:cubicBezTo>
                    <a:cubicBezTo>
                      <a:pt x="1423" y="15411"/>
                      <a:pt x="1393" y="16422"/>
                      <a:pt x="1471" y="17435"/>
                    </a:cubicBezTo>
                    <a:cubicBezTo>
                      <a:pt x="1504" y="17861"/>
                      <a:pt x="1504" y="18291"/>
                      <a:pt x="1509" y="18719"/>
                    </a:cubicBezTo>
                    <a:cubicBezTo>
                      <a:pt x="1510" y="18904"/>
                      <a:pt x="1581" y="19030"/>
                      <a:pt x="1741" y="19112"/>
                    </a:cubicBezTo>
                    <a:cubicBezTo>
                      <a:pt x="2151" y="19327"/>
                      <a:pt x="2584" y="19469"/>
                      <a:pt x="3041" y="19508"/>
                    </a:cubicBezTo>
                    <a:cubicBezTo>
                      <a:pt x="3209" y="19523"/>
                      <a:pt x="3378" y="19528"/>
                      <a:pt x="3547" y="19528"/>
                    </a:cubicBezTo>
                    <a:cubicBezTo>
                      <a:pt x="3786" y="19528"/>
                      <a:pt x="4025" y="19518"/>
                      <a:pt x="4263" y="19510"/>
                    </a:cubicBezTo>
                    <a:cubicBezTo>
                      <a:pt x="4987" y="19486"/>
                      <a:pt x="5690" y="19328"/>
                      <a:pt x="6393" y="19166"/>
                    </a:cubicBezTo>
                    <a:cubicBezTo>
                      <a:pt x="6579" y="19124"/>
                      <a:pt x="6769" y="19096"/>
                      <a:pt x="6946" y="19030"/>
                    </a:cubicBezTo>
                    <a:cubicBezTo>
                      <a:pt x="7174" y="18946"/>
                      <a:pt x="7392" y="18833"/>
                      <a:pt x="7611" y="18726"/>
                    </a:cubicBezTo>
                    <a:cubicBezTo>
                      <a:pt x="7689" y="18690"/>
                      <a:pt x="7728" y="18624"/>
                      <a:pt x="7726" y="18528"/>
                    </a:cubicBezTo>
                    <a:cubicBezTo>
                      <a:pt x="7725" y="18257"/>
                      <a:pt x="7735" y="17985"/>
                      <a:pt x="7734" y="17714"/>
                    </a:cubicBezTo>
                    <a:cubicBezTo>
                      <a:pt x="7726" y="17007"/>
                      <a:pt x="7702" y="16299"/>
                      <a:pt x="7768" y="15594"/>
                    </a:cubicBezTo>
                    <a:cubicBezTo>
                      <a:pt x="7815" y="15080"/>
                      <a:pt x="7806" y="14560"/>
                      <a:pt x="7928" y="14089"/>
                    </a:cubicBezTo>
                    <a:cubicBezTo>
                      <a:pt x="8061" y="13975"/>
                      <a:pt x="8171" y="13877"/>
                      <a:pt x="8285" y="13784"/>
                    </a:cubicBezTo>
                    <a:cubicBezTo>
                      <a:pt x="8585" y="13543"/>
                      <a:pt x="8781" y="13233"/>
                      <a:pt x="8912" y="12872"/>
                    </a:cubicBezTo>
                    <a:cubicBezTo>
                      <a:pt x="9107" y="12332"/>
                      <a:pt x="9419" y="11870"/>
                      <a:pt x="9884" y="11518"/>
                    </a:cubicBezTo>
                    <a:cubicBezTo>
                      <a:pt x="9944" y="11475"/>
                      <a:pt x="10004" y="11428"/>
                      <a:pt x="10055" y="11374"/>
                    </a:cubicBezTo>
                    <a:cubicBezTo>
                      <a:pt x="10327" y="11089"/>
                      <a:pt x="10550" y="10789"/>
                      <a:pt x="10517" y="10354"/>
                    </a:cubicBezTo>
                    <a:cubicBezTo>
                      <a:pt x="10496" y="10099"/>
                      <a:pt x="10552" y="9839"/>
                      <a:pt x="10568" y="9583"/>
                    </a:cubicBezTo>
                    <a:cubicBezTo>
                      <a:pt x="10577" y="9440"/>
                      <a:pt x="10580" y="9298"/>
                      <a:pt x="10579" y="9155"/>
                    </a:cubicBezTo>
                    <a:cubicBezTo>
                      <a:pt x="10579" y="9022"/>
                      <a:pt x="10555" y="8887"/>
                      <a:pt x="10564" y="8752"/>
                    </a:cubicBezTo>
                    <a:cubicBezTo>
                      <a:pt x="10586" y="8344"/>
                      <a:pt x="10591" y="7937"/>
                      <a:pt x="10510" y="7533"/>
                    </a:cubicBezTo>
                    <a:cubicBezTo>
                      <a:pt x="10480" y="7380"/>
                      <a:pt x="10469" y="7223"/>
                      <a:pt x="10468" y="7067"/>
                    </a:cubicBezTo>
                    <a:cubicBezTo>
                      <a:pt x="10462" y="6795"/>
                      <a:pt x="10361" y="6566"/>
                      <a:pt x="10187" y="6363"/>
                    </a:cubicBezTo>
                    <a:cubicBezTo>
                      <a:pt x="9931" y="6070"/>
                      <a:pt x="9676" y="5779"/>
                      <a:pt x="9306" y="5620"/>
                    </a:cubicBezTo>
                    <a:cubicBezTo>
                      <a:pt x="9294" y="5616"/>
                      <a:pt x="9284" y="5605"/>
                      <a:pt x="9272" y="5598"/>
                    </a:cubicBezTo>
                    <a:cubicBezTo>
                      <a:pt x="9179" y="5542"/>
                      <a:pt x="9146" y="5472"/>
                      <a:pt x="9143" y="5350"/>
                    </a:cubicBezTo>
                    <a:cubicBezTo>
                      <a:pt x="9134" y="4801"/>
                      <a:pt x="9104" y="4250"/>
                      <a:pt x="9081" y="3701"/>
                    </a:cubicBezTo>
                    <a:cubicBezTo>
                      <a:pt x="9077" y="3607"/>
                      <a:pt x="9069" y="3514"/>
                      <a:pt x="9063" y="3400"/>
                    </a:cubicBezTo>
                    <a:lnTo>
                      <a:pt x="9063" y="3400"/>
                    </a:lnTo>
                    <a:cubicBezTo>
                      <a:pt x="9352" y="3456"/>
                      <a:pt x="9617" y="3515"/>
                      <a:pt x="9886" y="3515"/>
                    </a:cubicBezTo>
                    <a:cubicBezTo>
                      <a:pt x="9945" y="3515"/>
                      <a:pt x="10004" y="3512"/>
                      <a:pt x="10063" y="3506"/>
                    </a:cubicBezTo>
                    <a:cubicBezTo>
                      <a:pt x="10448" y="3466"/>
                      <a:pt x="10712" y="3259"/>
                      <a:pt x="10915" y="2946"/>
                    </a:cubicBezTo>
                    <a:cubicBezTo>
                      <a:pt x="11039" y="2753"/>
                      <a:pt x="11020" y="2379"/>
                      <a:pt x="10807" y="2220"/>
                    </a:cubicBezTo>
                    <a:cubicBezTo>
                      <a:pt x="10552" y="2031"/>
                      <a:pt x="10367" y="1778"/>
                      <a:pt x="10172" y="1535"/>
                    </a:cubicBezTo>
                    <a:cubicBezTo>
                      <a:pt x="10139" y="1493"/>
                      <a:pt x="10097" y="1457"/>
                      <a:pt x="10061" y="1416"/>
                    </a:cubicBezTo>
                    <a:cubicBezTo>
                      <a:pt x="9941" y="1278"/>
                      <a:pt x="9817" y="1143"/>
                      <a:pt x="9704" y="999"/>
                    </a:cubicBezTo>
                    <a:cubicBezTo>
                      <a:pt x="9545" y="796"/>
                      <a:pt x="9398" y="583"/>
                      <a:pt x="9242" y="376"/>
                    </a:cubicBezTo>
                    <a:cubicBezTo>
                      <a:pt x="9197" y="318"/>
                      <a:pt x="9152" y="247"/>
                      <a:pt x="9090" y="214"/>
                    </a:cubicBezTo>
                    <a:cubicBezTo>
                      <a:pt x="8850" y="86"/>
                      <a:pt x="8595" y="0"/>
                      <a:pt x="83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22;p52">
                <a:extLst>
                  <a:ext uri="{FF2B5EF4-FFF2-40B4-BE49-F238E27FC236}">
                    <a16:creationId xmlns:a16="http://schemas.microsoft.com/office/drawing/2014/main" id="{EA653F6B-CFAB-7000-6E2E-22D0ECD2541C}"/>
                  </a:ext>
                </a:extLst>
              </p:cNvPr>
              <p:cNvSpPr/>
              <p:nvPr/>
            </p:nvSpPr>
            <p:spPr>
              <a:xfrm>
                <a:off x="2537850" y="2935975"/>
                <a:ext cx="5765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2306" h="468" extrusionOk="0">
                    <a:moveTo>
                      <a:pt x="2283" y="1"/>
                    </a:moveTo>
                    <a:cubicBezTo>
                      <a:pt x="1941" y="196"/>
                      <a:pt x="1558" y="251"/>
                      <a:pt x="1186" y="310"/>
                    </a:cubicBezTo>
                    <a:cubicBezTo>
                      <a:pt x="932" y="350"/>
                      <a:pt x="672" y="351"/>
                      <a:pt x="405" y="351"/>
                    </a:cubicBezTo>
                    <a:cubicBezTo>
                      <a:pt x="386" y="351"/>
                      <a:pt x="367" y="351"/>
                      <a:pt x="348" y="351"/>
                    </a:cubicBezTo>
                    <a:cubicBezTo>
                      <a:pt x="233" y="351"/>
                      <a:pt x="118" y="351"/>
                      <a:pt x="1" y="355"/>
                    </a:cubicBezTo>
                    <a:cubicBezTo>
                      <a:pt x="125" y="452"/>
                      <a:pt x="259" y="425"/>
                      <a:pt x="379" y="443"/>
                    </a:cubicBezTo>
                    <a:cubicBezTo>
                      <a:pt x="493" y="460"/>
                      <a:pt x="607" y="468"/>
                      <a:pt x="719" y="468"/>
                    </a:cubicBezTo>
                    <a:cubicBezTo>
                      <a:pt x="1163" y="468"/>
                      <a:pt x="1592" y="352"/>
                      <a:pt x="2022" y="247"/>
                    </a:cubicBezTo>
                    <a:cubicBezTo>
                      <a:pt x="2098" y="227"/>
                      <a:pt x="2170" y="182"/>
                      <a:pt x="2239" y="140"/>
                    </a:cubicBezTo>
                    <a:cubicBezTo>
                      <a:pt x="2269" y="122"/>
                      <a:pt x="2283" y="80"/>
                      <a:pt x="2305" y="50"/>
                    </a:cubicBezTo>
                    <a:cubicBezTo>
                      <a:pt x="2298" y="34"/>
                      <a:pt x="2290" y="17"/>
                      <a:pt x="2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823;p52">
                <a:extLst>
                  <a:ext uri="{FF2B5EF4-FFF2-40B4-BE49-F238E27FC236}">
                    <a16:creationId xmlns:a16="http://schemas.microsoft.com/office/drawing/2014/main" id="{F4EEAF71-434A-45CD-B1D4-6A3A39F80815}"/>
                  </a:ext>
                </a:extLst>
              </p:cNvPr>
              <p:cNvSpPr/>
              <p:nvPr/>
            </p:nvSpPr>
            <p:spPr>
              <a:xfrm>
                <a:off x="2594450" y="2947350"/>
                <a:ext cx="4050" cy="2275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1" extrusionOk="0">
                    <a:moveTo>
                      <a:pt x="117" y="0"/>
                    </a:moveTo>
                    <a:cubicBezTo>
                      <a:pt x="57" y="0"/>
                      <a:pt x="18" y="30"/>
                      <a:pt x="1" y="90"/>
                    </a:cubicBezTo>
                    <a:cubicBezTo>
                      <a:pt x="53" y="62"/>
                      <a:pt x="107" y="33"/>
                      <a:pt x="161" y="5"/>
                    </a:cubicBezTo>
                    <a:cubicBezTo>
                      <a:pt x="146" y="2"/>
                      <a:pt x="131" y="0"/>
                      <a:pt x="1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824;p52">
            <a:extLst>
              <a:ext uri="{FF2B5EF4-FFF2-40B4-BE49-F238E27FC236}">
                <a16:creationId xmlns:a16="http://schemas.microsoft.com/office/drawing/2014/main" id="{8042DF51-C97F-D4F9-C4EF-BBB296A2004A}"/>
              </a:ext>
            </a:extLst>
          </p:cNvPr>
          <p:cNvSpPr/>
          <p:nvPr/>
        </p:nvSpPr>
        <p:spPr>
          <a:xfrm>
            <a:off x="2841622" y="2368500"/>
            <a:ext cx="405900" cy="405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X</a:t>
            </a:r>
            <a:endParaRPr sz="1000" b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>
            <a:spLocks noGrp="1"/>
          </p:cNvSpPr>
          <p:nvPr>
            <p:ph type="subTitle" idx="1"/>
          </p:nvPr>
        </p:nvSpPr>
        <p:spPr>
          <a:xfrm>
            <a:off x="2040673" y="1714500"/>
            <a:ext cx="5531005" cy="233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Permitir la inclusión de las personas con discapacidad auditiva en la sociedad, haciéndoles capaces de realizar actividades cotidianas, que debido a su discapacidad se vuelven complejas; todo esto, a través del buen uso de la tecnología, específicamente de la IA.</a:t>
            </a:r>
            <a:endParaRPr sz="2000" dirty="0"/>
          </a:p>
        </p:txBody>
      </p:sp>
      <p:sp>
        <p:nvSpPr>
          <p:cNvPr id="223" name="Google Shape;223;p31"/>
          <p:cNvSpPr txBox="1">
            <a:spLocks noGrp="1"/>
          </p:cNvSpPr>
          <p:nvPr>
            <p:ph type="title" idx="3"/>
          </p:nvPr>
        </p:nvSpPr>
        <p:spPr>
          <a:xfrm>
            <a:off x="715050" y="589775"/>
            <a:ext cx="77139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Objetivo</a:t>
            </a:r>
            <a:endParaRPr dirty="0"/>
          </a:p>
        </p:txBody>
      </p:sp>
      <p:pic>
        <p:nvPicPr>
          <p:cNvPr id="33" name="Imagen 32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BBD9541E-B051-7ED9-AEB0-387F0D227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49" y="3902612"/>
            <a:ext cx="2191973" cy="9932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4"/>
          <p:cNvSpPr txBox="1"/>
          <p:nvPr/>
        </p:nvSpPr>
        <p:spPr>
          <a:xfrm>
            <a:off x="3360300" y="1533650"/>
            <a:ext cx="2423400" cy="57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HN" sz="2200" b="1" dirty="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Técnicas   </a:t>
            </a:r>
            <a:endParaRPr sz="2200" b="1" dirty="0">
              <a:solidFill>
                <a:schemeClr val="accen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41" name="Google Shape;541;p44"/>
          <p:cNvSpPr txBox="1"/>
          <p:nvPr/>
        </p:nvSpPr>
        <p:spPr>
          <a:xfrm>
            <a:off x="3150725" y="2937455"/>
            <a:ext cx="2842551" cy="96251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dirty="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Visión Computacional</a:t>
            </a:r>
            <a:endParaRPr sz="2200" b="1" dirty="0">
              <a:solidFill>
                <a:schemeClr val="accen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543" name="Google Shape;543;p44"/>
          <p:cNvCxnSpPr>
            <a:cxnSpLocks/>
            <a:stCxn id="540" idx="2"/>
            <a:endCxn id="541" idx="0"/>
          </p:cNvCxnSpPr>
          <p:nvPr/>
        </p:nvCxnSpPr>
        <p:spPr>
          <a:xfrm rot="16200000" flipH="1">
            <a:off x="4158098" y="2523551"/>
            <a:ext cx="827805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7583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4"/>
          <p:cNvSpPr txBox="1"/>
          <p:nvPr/>
        </p:nvSpPr>
        <p:spPr>
          <a:xfrm>
            <a:off x="3360300" y="1533650"/>
            <a:ext cx="2423400" cy="57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HN" sz="2200" b="1" dirty="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Tecnologías  </a:t>
            </a:r>
            <a:endParaRPr sz="2200" b="1" dirty="0">
              <a:solidFill>
                <a:schemeClr val="accen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41" name="Google Shape;541;p44"/>
          <p:cNvSpPr txBox="1"/>
          <p:nvPr/>
        </p:nvSpPr>
        <p:spPr>
          <a:xfrm>
            <a:off x="3484278" y="2978512"/>
            <a:ext cx="2175445" cy="57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dirty="0" err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Flask</a:t>
            </a:r>
            <a:endParaRPr sz="2200" b="1" dirty="0">
              <a:solidFill>
                <a:schemeClr val="accen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544" name="Google Shape;544;p44"/>
          <p:cNvCxnSpPr>
            <a:cxnSpLocks/>
            <a:stCxn id="540" idx="2"/>
            <a:endCxn id="541" idx="0"/>
          </p:cNvCxnSpPr>
          <p:nvPr/>
        </p:nvCxnSpPr>
        <p:spPr>
          <a:xfrm rot="16200000" flipH="1">
            <a:off x="4137569" y="2544080"/>
            <a:ext cx="868862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541;p44">
            <a:extLst>
              <a:ext uri="{FF2B5EF4-FFF2-40B4-BE49-F238E27FC236}">
                <a16:creationId xmlns:a16="http://schemas.microsoft.com/office/drawing/2014/main" id="{B99C508B-0D56-61F8-A788-E9736AD1F61D}"/>
              </a:ext>
            </a:extLst>
          </p:cNvPr>
          <p:cNvSpPr txBox="1"/>
          <p:nvPr/>
        </p:nvSpPr>
        <p:spPr>
          <a:xfrm>
            <a:off x="864438" y="2978512"/>
            <a:ext cx="2175445" cy="57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dirty="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Python</a:t>
            </a:r>
            <a:endParaRPr sz="2200" b="1" dirty="0">
              <a:solidFill>
                <a:schemeClr val="accen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6" name="Google Shape;544;p44">
            <a:extLst>
              <a:ext uri="{FF2B5EF4-FFF2-40B4-BE49-F238E27FC236}">
                <a16:creationId xmlns:a16="http://schemas.microsoft.com/office/drawing/2014/main" id="{C8213B83-89E9-E212-4C51-FF36B82DA5F6}"/>
              </a:ext>
            </a:extLst>
          </p:cNvPr>
          <p:cNvCxnSpPr>
            <a:cxnSpLocks/>
            <a:stCxn id="540" idx="2"/>
            <a:endCxn id="4" idx="0"/>
          </p:cNvCxnSpPr>
          <p:nvPr/>
        </p:nvCxnSpPr>
        <p:spPr>
          <a:xfrm rot="5400000">
            <a:off x="2827650" y="1234162"/>
            <a:ext cx="868862" cy="261983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541;p44">
            <a:extLst>
              <a:ext uri="{FF2B5EF4-FFF2-40B4-BE49-F238E27FC236}">
                <a16:creationId xmlns:a16="http://schemas.microsoft.com/office/drawing/2014/main" id="{8E2C756D-6738-12D9-D4E9-7CC4D42538C9}"/>
              </a:ext>
            </a:extLst>
          </p:cNvPr>
          <p:cNvSpPr txBox="1"/>
          <p:nvPr/>
        </p:nvSpPr>
        <p:spPr>
          <a:xfrm>
            <a:off x="6104117" y="2978512"/>
            <a:ext cx="2175445" cy="149433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dirty="0" err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Mediapipe</a:t>
            </a:r>
            <a:endParaRPr lang="es-ES" sz="2200" b="1" dirty="0">
              <a:solidFill>
                <a:schemeClr val="accent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dirty="0" err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Numpy</a:t>
            </a:r>
            <a:endParaRPr lang="es-ES" sz="2200" b="1" dirty="0">
              <a:solidFill>
                <a:schemeClr val="accent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dirty="0" err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OpenCV</a:t>
            </a:r>
            <a:endParaRPr sz="2200" b="1" dirty="0">
              <a:solidFill>
                <a:schemeClr val="accen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11" name="Google Shape;544;p44">
            <a:extLst>
              <a:ext uri="{FF2B5EF4-FFF2-40B4-BE49-F238E27FC236}">
                <a16:creationId xmlns:a16="http://schemas.microsoft.com/office/drawing/2014/main" id="{764BD8CE-70E2-BB57-81C2-57B4CE6F27D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571999" y="2554549"/>
            <a:ext cx="2619841" cy="423963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62728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26;p30">
            <a:extLst>
              <a:ext uri="{FF2B5EF4-FFF2-40B4-BE49-F238E27FC236}">
                <a16:creationId xmlns:a16="http://schemas.microsoft.com/office/drawing/2014/main" id="{DED9ECF3-7F8F-4397-3E38-E4501001E6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20" r="17629"/>
          <a:stretch/>
        </p:blipFill>
        <p:spPr>
          <a:xfrm>
            <a:off x="360157" y="556968"/>
            <a:ext cx="2700300" cy="31666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450;p31">
            <a:extLst>
              <a:ext uri="{FF2B5EF4-FFF2-40B4-BE49-F238E27FC236}">
                <a16:creationId xmlns:a16="http://schemas.microsoft.com/office/drawing/2014/main" id="{FC7B8144-E4AF-C1E1-A192-5F8CFBB863D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1835" t="12342" r="25838"/>
          <a:stretch/>
        </p:blipFill>
        <p:spPr>
          <a:xfrm>
            <a:off x="3248271" y="556968"/>
            <a:ext cx="2835274" cy="31666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493;p33">
            <a:extLst>
              <a:ext uri="{FF2B5EF4-FFF2-40B4-BE49-F238E27FC236}">
                <a16:creationId xmlns:a16="http://schemas.microsoft.com/office/drawing/2014/main" id="{C74D3F96-5C1B-DD2E-533E-A858BD1488E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0260" r="7193"/>
          <a:stretch/>
        </p:blipFill>
        <p:spPr>
          <a:xfrm>
            <a:off x="6250992" y="556968"/>
            <a:ext cx="2532851" cy="32135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074;p54">
            <a:extLst>
              <a:ext uri="{FF2B5EF4-FFF2-40B4-BE49-F238E27FC236}">
                <a16:creationId xmlns:a16="http://schemas.microsoft.com/office/drawing/2014/main" id="{597D0AC9-E2E7-5724-88D0-48070B7A7F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6271" y="3877937"/>
            <a:ext cx="1474270" cy="905514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</a:t>
            </a:r>
            <a:endParaRPr sz="7200" dirty="0"/>
          </a:p>
        </p:txBody>
      </p:sp>
      <p:sp>
        <p:nvSpPr>
          <p:cNvPr id="11" name="Google Shape;1074;p54">
            <a:extLst>
              <a:ext uri="{FF2B5EF4-FFF2-40B4-BE49-F238E27FC236}">
                <a16:creationId xmlns:a16="http://schemas.microsoft.com/office/drawing/2014/main" id="{71BAEFC8-12D1-02AB-3615-065FC7FF751A}"/>
              </a:ext>
            </a:extLst>
          </p:cNvPr>
          <p:cNvSpPr txBox="1">
            <a:spLocks/>
          </p:cNvSpPr>
          <p:nvPr/>
        </p:nvSpPr>
        <p:spPr>
          <a:xfrm>
            <a:off x="3834865" y="3878231"/>
            <a:ext cx="1474270" cy="90551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22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s-HN" sz="7200" dirty="0"/>
              <a:t>B</a:t>
            </a:r>
          </a:p>
        </p:txBody>
      </p:sp>
      <p:sp>
        <p:nvSpPr>
          <p:cNvPr id="12" name="Google Shape;1074;p54">
            <a:extLst>
              <a:ext uri="{FF2B5EF4-FFF2-40B4-BE49-F238E27FC236}">
                <a16:creationId xmlns:a16="http://schemas.microsoft.com/office/drawing/2014/main" id="{BF28261C-CCAD-FD92-A277-43BDC22456BD}"/>
              </a:ext>
            </a:extLst>
          </p:cNvPr>
          <p:cNvSpPr txBox="1">
            <a:spLocks/>
          </p:cNvSpPr>
          <p:nvPr/>
        </p:nvSpPr>
        <p:spPr>
          <a:xfrm>
            <a:off x="6780282" y="3869747"/>
            <a:ext cx="1474270" cy="90551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22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s-HN" sz="7200" dirty="0"/>
              <a:t>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23;p34">
            <a:extLst>
              <a:ext uri="{FF2B5EF4-FFF2-40B4-BE49-F238E27FC236}">
                <a16:creationId xmlns:a16="http://schemas.microsoft.com/office/drawing/2014/main" id="{C729D6A2-607B-A568-140C-7DB419FE8C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27" t="10098" r="21726" b="1459"/>
          <a:stretch/>
        </p:blipFill>
        <p:spPr>
          <a:xfrm>
            <a:off x="392728" y="591573"/>
            <a:ext cx="2478796" cy="307949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Google Shape;550;p35">
            <a:extLst>
              <a:ext uri="{FF2B5EF4-FFF2-40B4-BE49-F238E27FC236}">
                <a16:creationId xmlns:a16="http://schemas.microsoft.com/office/drawing/2014/main" id="{E0B1C54A-C6A1-52AC-1201-5D3BE25D7B5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0998" t="11504" r="24939"/>
          <a:stretch/>
        </p:blipFill>
        <p:spPr>
          <a:xfrm>
            <a:off x="3047043" y="591573"/>
            <a:ext cx="2822784" cy="307949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622;p38">
            <a:extLst>
              <a:ext uri="{FF2B5EF4-FFF2-40B4-BE49-F238E27FC236}">
                <a16:creationId xmlns:a16="http://schemas.microsoft.com/office/drawing/2014/main" id="{124277DA-45E5-7CE7-7E78-967646FB872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3045" t="12434" r="24686"/>
          <a:stretch/>
        </p:blipFill>
        <p:spPr>
          <a:xfrm>
            <a:off x="6045346" y="591573"/>
            <a:ext cx="2760261" cy="30828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Google Shape;1074;p54">
            <a:extLst>
              <a:ext uri="{FF2B5EF4-FFF2-40B4-BE49-F238E27FC236}">
                <a16:creationId xmlns:a16="http://schemas.microsoft.com/office/drawing/2014/main" id="{56458F09-0C7B-FCF4-11B6-0EFE0662E3FE}"/>
              </a:ext>
            </a:extLst>
          </p:cNvPr>
          <p:cNvSpPr txBox="1">
            <a:spLocks/>
          </p:cNvSpPr>
          <p:nvPr/>
        </p:nvSpPr>
        <p:spPr>
          <a:xfrm>
            <a:off x="894991" y="3801113"/>
            <a:ext cx="1474270" cy="90551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22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s-HN" sz="7200" dirty="0"/>
              <a:t>E</a:t>
            </a:r>
          </a:p>
        </p:txBody>
      </p:sp>
      <p:sp>
        <p:nvSpPr>
          <p:cNvPr id="8" name="Google Shape;1074;p54">
            <a:extLst>
              <a:ext uri="{FF2B5EF4-FFF2-40B4-BE49-F238E27FC236}">
                <a16:creationId xmlns:a16="http://schemas.microsoft.com/office/drawing/2014/main" id="{D01E9B7D-2516-8B4E-810B-67606541FA70}"/>
              </a:ext>
            </a:extLst>
          </p:cNvPr>
          <p:cNvSpPr txBox="1">
            <a:spLocks/>
          </p:cNvSpPr>
          <p:nvPr/>
        </p:nvSpPr>
        <p:spPr>
          <a:xfrm>
            <a:off x="3834865" y="3801113"/>
            <a:ext cx="1474270" cy="90551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22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s-HN" sz="7200" dirty="0"/>
              <a:t>D</a:t>
            </a:r>
          </a:p>
        </p:txBody>
      </p:sp>
      <p:sp>
        <p:nvSpPr>
          <p:cNvPr id="9" name="Google Shape;1074;p54">
            <a:extLst>
              <a:ext uri="{FF2B5EF4-FFF2-40B4-BE49-F238E27FC236}">
                <a16:creationId xmlns:a16="http://schemas.microsoft.com/office/drawing/2014/main" id="{AB587222-8850-9A2C-FA52-D188282E2A1A}"/>
              </a:ext>
            </a:extLst>
          </p:cNvPr>
          <p:cNvSpPr txBox="1">
            <a:spLocks/>
          </p:cNvSpPr>
          <p:nvPr/>
        </p:nvSpPr>
        <p:spPr>
          <a:xfrm>
            <a:off x="6688341" y="3801113"/>
            <a:ext cx="1474270" cy="90551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22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s-HN" sz="7200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653264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712;p40">
            <a:extLst>
              <a:ext uri="{FF2B5EF4-FFF2-40B4-BE49-F238E27FC236}">
                <a16:creationId xmlns:a16="http://schemas.microsoft.com/office/drawing/2014/main" id="{C8093378-80C2-9612-DE99-655CE66C39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1428" t="949" r="19146" b="949"/>
          <a:stretch/>
        </p:blipFill>
        <p:spPr>
          <a:xfrm>
            <a:off x="619025" y="673906"/>
            <a:ext cx="2332193" cy="30860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Google Shape;737;p41">
            <a:extLst>
              <a:ext uri="{FF2B5EF4-FFF2-40B4-BE49-F238E27FC236}">
                <a16:creationId xmlns:a16="http://schemas.microsoft.com/office/drawing/2014/main" id="{5E19DA70-A34B-608F-E786-ADE416D1D4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157" r="20151"/>
          <a:stretch/>
        </p:blipFill>
        <p:spPr>
          <a:xfrm>
            <a:off x="3177075" y="673906"/>
            <a:ext cx="2789852" cy="31158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Google Shape;807;p44">
            <a:extLst>
              <a:ext uri="{FF2B5EF4-FFF2-40B4-BE49-F238E27FC236}">
                <a16:creationId xmlns:a16="http://schemas.microsoft.com/office/drawing/2014/main" id="{983763A9-18B7-6060-A008-FA733A7513A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0536" b="13644"/>
          <a:stretch/>
        </p:blipFill>
        <p:spPr>
          <a:xfrm>
            <a:off x="6080084" y="673906"/>
            <a:ext cx="2677153" cy="31158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" name="Google Shape;1074;p54">
            <a:extLst>
              <a:ext uri="{FF2B5EF4-FFF2-40B4-BE49-F238E27FC236}">
                <a16:creationId xmlns:a16="http://schemas.microsoft.com/office/drawing/2014/main" id="{80453492-4908-3B2F-1684-59C8D07AD207}"/>
              </a:ext>
            </a:extLst>
          </p:cNvPr>
          <p:cNvSpPr txBox="1">
            <a:spLocks/>
          </p:cNvSpPr>
          <p:nvPr/>
        </p:nvSpPr>
        <p:spPr>
          <a:xfrm>
            <a:off x="1047986" y="3900264"/>
            <a:ext cx="1474270" cy="90551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22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s-HN" sz="7200" dirty="0"/>
              <a:t>K</a:t>
            </a:r>
          </a:p>
        </p:txBody>
      </p:sp>
      <p:sp>
        <p:nvSpPr>
          <p:cNvPr id="7" name="Google Shape;1074;p54">
            <a:extLst>
              <a:ext uri="{FF2B5EF4-FFF2-40B4-BE49-F238E27FC236}">
                <a16:creationId xmlns:a16="http://schemas.microsoft.com/office/drawing/2014/main" id="{1C9F5050-C616-17A9-E5B3-186FBB41135A}"/>
              </a:ext>
            </a:extLst>
          </p:cNvPr>
          <p:cNvSpPr txBox="1">
            <a:spLocks/>
          </p:cNvSpPr>
          <p:nvPr/>
        </p:nvSpPr>
        <p:spPr>
          <a:xfrm>
            <a:off x="3965620" y="3900264"/>
            <a:ext cx="1474270" cy="90551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22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s-HN" sz="7200" dirty="0"/>
              <a:t>L</a:t>
            </a:r>
          </a:p>
        </p:txBody>
      </p:sp>
      <p:sp>
        <p:nvSpPr>
          <p:cNvPr id="8" name="Google Shape;1074;p54">
            <a:extLst>
              <a:ext uri="{FF2B5EF4-FFF2-40B4-BE49-F238E27FC236}">
                <a16:creationId xmlns:a16="http://schemas.microsoft.com/office/drawing/2014/main" id="{42F5367C-7101-1FA0-7233-8C135DC33522}"/>
              </a:ext>
            </a:extLst>
          </p:cNvPr>
          <p:cNvSpPr txBox="1">
            <a:spLocks/>
          </p:cNvSpPr>
          <p:nvPr/>
        </p:nvSpPr>
        <p:spPr>
          <a:xfrm>
            <a:off x="6883254" y="3900264"/>
            <a:ext cx="1474270" cy="90551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22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s-HN" sz="7200" dirty="0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938273020"/>
      </p:ext>
    </p:extLst>
  </p:cSld>
  <p:clrMapOvr>
    <a:masterClrMapping/>
  </p:clrMapOvr>
</p:sld>
</file>

<file path=ppt/theme/theme1.xml><?xml version="1.0" encoding="utf-8"?>
<a:theme xmlns:a="http://schemas.openxmlformats.org/drawingml/2006/main" name="ASL Workshop to Celebrate International Day of Sign Languages by Slidesgo">
  <a:themeElements>
    <a:clrScheme name="Simple Light">
      <a:dk1>
        <a:srgbClr val="FFFFFF"/>
      </a:dk1>
      <a:lt1>
        <a:srgbClr val="D12E2E"/>
      </a:lt1>
      <a:dk2>
        <a:srgbClr val="FFC038"/>
      </a:dk2>
      <a:lt2>
        <a:srgbClr val="9FDBD1"/>
      </a:lt2>
      <a:accent1>
        <a:srgbClr val="121259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212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150</Words>
  <Application>Microsoft Office PowerPoint</Application>
  <PresentationFormat>Presentación en pantalla (16:9)</PresentationFormat>
  <Paragraphs>33</Paragraphs>
  <Slides>10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Bebas Neue</vt:lpstr>
      <vt:lpstr>Albert Sans</vt:lpstr>
      <vt:lpstr>Albert Sans SemiBold</vt:lpstr>
      <vt:lpstr>Albert Sans Medium</vt:lpstr>
      <vt:lpstr>ASL Workshop to Celebrate International Day of Sign Languages by Slidesgo</vt:lpstr>
      <vt:lpstr>Presentación de PowerPoint</vt:lpstr>
      <vt:lpstr>Integrantes del Grupo:</vt:lpstr>
      <vt:lpstr>INTRODUCCIÓN</vt:lpstr>
      <vt:lpstr>Objetivo</vt:lpstr>
      <vt:lpstr>Presentación de PowerPoint</vt:lpstr>
      <vt:lpstr>Presentación de PowerPoint</vt:lpstr>
      <vt:lpstr>A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Kevin Ortiz</dc:creator>
  <cp:lastModifiedBy>Alejandra</cp:lastModifiedBy>
  <cp:revision>3</cp:revision>
  <dcterms:modified xsi:type="dcterms:W3CDTF">2023-04-15T19:13:57Z</dcterms:modified>
</cp:coreProperties>
</file>